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58" r:id="rId3"/>
    <p:sldId id="265" r:id="rId4"/>
    <p:sldId id="259" r:id="rId5"/>
    <p:sldId id="266" r:id="rId6"/>
    <p:sldId id="260" r:id="rId7"/>
    <p:sldId id="268" r:id="rId8"/>
    <p:sldId id="270" r:id="rId9"/>
    <p:sldId id="261" r:id="rId10"/>
    <p:sldId id="269" r:id="rId11"/>
    <p:sldId id="271" r:id="rId12"/>
    <p:sldId id="262" r:id="rId13"/>
    <p:sldId id="272" r:id="rId14"/>
    <p:sldId id="273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035376-DAC0-F44D-A8BF-369D94D8D62D}" v="488" dt="2021-10-26T00:26:21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6197"/>
  </p:normalViewPr>
  <p:slideViewPr>
    <p:cSldViewPr snapToGrid="0" snapToObjects="1">
      <p:cViewPr varScale="1">
        <p:scale>
          <a:sx n="138" d="100"/>
          <a:sy n="138" d="100"/>
        </p:scale>
        <p:origin x="20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8089F-9C8C-49C0-B44D-86A28F971A6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80EB50C-7EFB-4F59-A446-238E1D9756D7}">
      <dgm:prSet/>
      <dgm:spPr/>
      <dgm:t>
        <a:bodyPr/>
        <a:lstStyle/>
        <a:p>
          <a:r>
            <a:rPr lang="en-US"/>
            <a:t>Noise reduction &amp; edge preservation (</a:t>
          </a:r>
          <a:r>
            <a:rPr lang="en-US" i="1"/>
            <a:t>bilateral filter</a:t>
          </a:r>
          <a:r>
            <a:rPr lang="en-US"/>
            <a:t>)</a:t>
          </a:r>
        </a:p>
      </dgm:t>
    </dgm:pt>
    <dgm:pt modelId="{F7625FC8-B876-419C-9DEC-B8DC9E3D81A4}" type="parTrans" cxnId="{A958CA87-8B64-4CF0-BD7A-3437B397B3F6}">
      <dgm:prSet/>
      <dgm:spPr/>
      <dgm:t>
        <a:bodyPr/>
        <a:lstStyle/>
        <a:p>
          <a:endParaRPr lang="en-US"/>
        </a:p>
      </dgm:t>
    </dgm:pt>
    <dgm:pt modelId="{928C2A49-B382-423B-B4FB-52680E69E7A5}" type="sibTrans" cxnId="{A958CA87-8B64-4CF0-BD7A-3437B397B3F6}">
      <dgm:prSet/>
      <dgm:spPr/>
      <dgm:t>
        <a:bodyPr/>
        <a:lstStyle/>
        <a:p>
          <a:endParaRPr lang="en-US"/>
        </a:p>
      </dgm:t>
    </dgm:pt>
    <dgm:pt modelId="{9D578B9B-9959-4846-9B4E-CF2025A81539}">
      <dgm:prSet/>
      <dgm:spPr/>
      <dgm:t>
        <a:bodyPr/>
        <a:lstStyle/>
        <a:p>
          <a:r>
            <a:rPr lang="en-US"/>
            <a:t>Gray scaling </a:t>
          </a:r>
        </a:p>
      </dgm:t>
    </dgm:pt>
    <dgm:pt modelId="{876F668C-BF8B-438D-A045-427D7A6A5AB2}" type="parTrans" cxnId="{BE81154B-0533-4ACE-A331-AB4F90E29D76}">
      <dgm:prSet/>
      <dgm:spPr/>
      <dgm:t>
        <a:bodyPr/>
        <a:lstStyle/>
        <a:p>
          <a:endParaRPr lang="en-US"/>
        </a:p>
      </dgm:t>
    </dgm:pt>
    <dgm:pt modelId="{42DBF2A8-8B91-44B8-A0F8-7E9D6B9A5F06}" type="sibTrans" cxnId="{BE81154B-0533-4ACE-A331-AB4F90E29D76}">
      <dgm:prSet/>
      <dgm:spPr/>
      <dgm:t>
        <a:bodyPr/>
        <a:lstStyle/>
        <a:p>
          <a:endParaRPr lang="en-US"/>
        </a:p>
      </dgm:t>
    </dgm:pt>
    <dgm:pt modelId="{51E57D53-AA31-4FCA-B5AB-8BE11BF669A3}">
      <dgm:prSet/>
      <dgm:spPr/>
      <dgm:t>
        <a:bodyPr/>
        <a:lstStyle/>
        <a:p>
          <a:r>
            <a:rPr lang="en-US"/>
            <a:t>Canny edge detection (binarization)</a:t>
          </a:r>
        </a:p>
      </dgm:t>
    </dgm:pt>
    <dgm:pt modelId="{4C11F4F4-42C8-400E-A47D-5360C90F6A97}" type="parTrans" cxnId="{344D82C1-5751-479E-8A63-6FE3F4B83A46}">
      <dgm:prSet/>
      <dgm:spPr/>
      <dgm:t>
        <a:bodyPr/>
        <a:lstStyle/>
        <a:p>
          <a:endParaRPr lang="en-US"/>
        </a:p>
      </dgm:t>
    </dgm:pt>
    <dgm:pt modelId="{A2C322E5-24CA-40F7-A806-449714EB2D92}" type="sibTrans" cxnId="{344D82C1-5751-479E-8A63-6FE3F4B83A46}">
      <dgm:prSet/>
      <dgm:spPr/>
      <dgm:t>
        <a:bodyPr/>
        <a:lstStyle/>
        <a:p>
          <a:endParaRPr lang="en-US"/>
        </a:p>
      </dgm:t>
    </dgm:pt>
    <dgm:pt modelId="{FDD5AD32-69D4-4882-ACFF-93EEA09A4891}">
      <dgm:prSet/>
      <dgm:spPr/>
      <dgm:t>
        <a:bodyPr/>
        <a:lstStyle/>
        <a:p>
          <a:r>
            <a:rPr lang="en-US"/>
            <a:t>Dilation</a:t>
          </a:r>
        </a:p>
      </dgm:t>
    </dgm:pt>
    <dgm:pt modelId="{6FBEF926-8ACC-45E9-A468-A78874D19350}" type="parTrans" cxnId="{0AB8ED64-98B7-407D-AD01-57D2B96A4259}">
      <dgm:prSet/>
      <dgm:spPr/>
      <dgm:t>
        <a:bodyPr/>
        <a:lstStyle/>
        <a:p>
          <a:endParaRPr lang="en-US"/>
        </a:p>
      </dgm:t>
    </dgm:pt>
    <dgm:pt modelId="{8D0AE9A5-B36D-455C-A364-15BB02EF59FC}" type="sibTrans" cxnId="{0AB8ED64-98B7-407D-AD01-57D2B96A4259}">
      <dgm:prSet/>
      <dgm:spPr/>
      <dgm:t>
        <a:bodyPr/>
        <a:lstStyle/>
        <a:p>
          <a:endParaRPr lang="en-US"/>
        </a:p>
      </dgm:t>
    </dgm:pt>
    <dgm:pt modelId="{1E4BE73F-5AB3-4AF2-95DA-54AA11170F05}">
      <dgm:prSet/>
      <dgm:spPr/>
      <dgm:t>
        <a:bodyPr/>
        <a:lstStyle/>
        <a:p>
          <a:r>
            <a:rPr lang="en-US"/>
            <a:t>Sorted by x axis contour detection</a:t>
          </a:r>
        </a:p>
      </dgm:t>
    </dgm:pt>
    <dgm:pt modelId="{3F2CFE04-43A6-4E85-884E-C05BB00F2867}" type="parTrans" cxnId="{44FB88BD-4395-46DB-8464-826B61779C37}">
      <dgm:prSet/>
      <dgm:spPr/>
      <dgm:t>
        <a:bodyPr/>
        <a:lstStyle/>
        <a:p>
          <a:endParaRPr lang="en-US"/>
        </a:p>
      </dgm:t>
    </dgm:pt>
    <dgm:pt modelId="{0BAF806A-F919-4B9C-BC68-CDF5BB8B4476}" type="sibTrans" cxnId="{44FB88BD-4395-46DB-8464-826B61779C37}">
      <dgm:prSet/>
      <dgm:spPr/>
      <dgm:t>
        <a:bodyPr/>
        <a:lstStyle/>
        <a:p>
          <a:endParaRPr lang="en-US"/>
        </a:p>
      </dgm:t>
    </dgm:pt>
    <dgm:pt modelId="{2B62332A-AF38-4FC9-9217-85ED1B2F45A7}">
      <dgm:prSet/>
      <dgm:spPr/>
      <dgm:t>
        <a:bodyPr/>
        <a:lstStyle/>
        <a:p>
          <a:r>
            <a:rPr lang="en-US"/>
            <a:t>Only 12 biggest areas are kept</a:t>
          </a:r>
        </a:p>
      </dgm:t>
    </dgm:pt>
    <dgm:pt modelId="{E059A851-DE78-483F-8FD4-E2E2D7B43AF2}" type="parTrans" cxnId="{91C766E6-F822-4A61-AC27-D5A28A2C09BF}">
      <dgm:prSet/>
      <dgm:spPr/>
      <dgm:t>
        <a:bodyPr/>
        <a:lstStyle/>
        <a:p>
          <a:endParaRPr lang="en-US"/>
        </a:p>
      </dgm:t>
    </dgm:pt>
    <dgm:pt modelId="{BD089BCC-5897-43EF-8CC5-758BCD129383}" type="sibTrans" cxnId="{91C766E6-F822-4A61-AC27-D5A28A2C09BF}">
      <dgm:prSet/>
      <dgm:spPr/>
      <dgm:t>
        <a:bodyPr/>
        <a:lstStyle/>
        <a:p>
          <a:endParaRPr lang="en-US"/>
        </a:p>
      </dgm:t>
    </dgm:pt>
    <dgm:pt modelId="{5C180853-080F-4833-9625-7E39948ACDC0}" type="pres">
      <dgm:prSet presAssocID="{53D8089F-9C8C-49C0-B44D-86A28F971A6B}" presName="root" presStyleCnt="0">
        <dgm:presLayoutVars>
          <dgm:dir/>
          <dgm:resizeHandles val="exact"/>
        </dgm:presLayoutVars>
      </dgm:prSet>
      <dgm:spPr/>
    </dgm:pt>
    <dgm:pt modelId="{2FC3F4D3-9061-40A3-A421-671E418F5549}" type="pres">
      <dgm:prSet presAssocID="{53D8089F-9C8C-49C0-B44D-86A28F971A6B}" presName="container" presStyleCnt="0">
        <dgm:presLayoutVars>
          <dgm:dir/>
          <dgm:resizeHandles val="exact"/>
        </dgm:presLayoutVars>
      </dgm:prSet>
      <dgm:spPr/>
    </dgm:pt>
    <dgm:pt modelId="{00B7C916-D0CF-4528-A8F7-EAD5E39DA73C}" type="pres">
      <dgm:prSet presAssocID="{D80EB50C-7EFB-4F59-A446-238E1D9756D7}" presName="compNode" presStyleCnt="0"/>
      <dgm:spPr/>
    </dgm:pt>
    <dgm:pt modelId="{7959640A-677D-4D3A-9F20-4F6C5CECEB03}" type="pres">
      <dgm:prSet presAssocID="{D80EB50C-7EFB-4F59-A446-238E1D9756D7}" presName="iconBgRect" presStyleLbl="bgShp" presStyleIdx="0" presStyleCnt="6"/>
      <dgm:spPr/>
    </dgm:pt>
    <dgm:pt modelId="{3B16C9F0-2EE8-464B-B789-8055FD45A7E2}" type="pres">
      <dgm:prSet presAssocID="{D80EB50C-7EFB-4F59-A446-238E1D9756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D933976A-8E57-47F8-B260-442064EB8DB9}" type="pres">
      <dgm:prSet presAssocID="{D80EB50C-7EFB-4F59-A446-238E1D9756D7}" presName="spaceRect" presStyleCnt="0"/>
      <dgm:spPr/>
    </dgm:pt>
    <dgm:pt modelId="{DDAF55ED-88A5-4F9C-BF59-325D70F542AD}" type="pres">
      <dgm:prSet presAssocID="{D80EB50C-7EFB-4F59-A446-238E1D9756D7}" presName="textRect" presStyleLbl="revTx" presStyleIdx="0" presStyleCnt="6">
        <dgm:presLayoutVars>
          <dgm:chMax val="1"/>
          <dgm:chPref val="1"/>
        </dgm:presLayoutVars>
      </dgm:prSet>
      <dgm:spPr/>
    </dgm:pt>
    <dgm:pt modelId="{DD8A7CBC-FBDB-4FE6-B4C2-08F42A180F8B}" type="pres">
      <dgm:prSet presAssocID="{928C2A49-B382-423B-B4FB-52680E69E7A5}" presName="sibTrans" presStyleLbl="sibTrans2D1" presStyleIdx="0" presStyleCnt="0"/>
      <dgm:spPr/>
    </dgm:pt>
    <dgm:pt modelId="{58E6E1EA-D67D-4431-8E65-804FC1EE6088}" type="pres">
      <dgm:prSet presAssocID="{9D578B9B-9959-4846-9B4E-CF2025A81539}" presName="compNode" presStyleCnt="0"/>
      <dgm:spPr/>
    </dgm:pt>
    <dgm:pt modelId="{91E199DE-1F30-438C-ADBB-62104E21EEC9}" type="pres">
      <dgm:prSet presAssocID="{9D578B9B-9959-4846-9B4E-CF2025A81539}" presName="iconBgRect" presStyleLbl="bgShp" presStyleIdx="1" presStyleCnt="6"/>
      <dgm:spPr/>
    </dgm:pt>
    <dgm:pt modelId="{47488D1D-A3D9-490D-98D0-D3F4C2BC9536}" type="pres">
      <dgm:prSet presAssocID="{9D578B9B-9959-4846-9B4E-CF2025A8153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1EB1C01-6589-47CF-B36C-F6E585E93679}" type="pres">
      <dgm:prSet presAssocID="{9D578B9B-9959-4846-9B4E-CF2025A81539}" presName="spaceRect" presStyleCnt="0"/>
      <dgm:spPr/>
    </dgm:pt>
    <dgm:pt modelId="{88CE7B5F-F8D4-4755-A97A-83048674B6E6}" type="pres">
      <dgm:prSet presAssocID="{9D578B9B-9959-4846-9B4E-CF2025A81539}" presName="textRect" presStyleLbl="revTx" presStyleIdx="1" presStyleCnt="6">
        <dgm:presLayoutVars>
          <dgm:chMax val="1"/>
          <dgm:chPref val="1"/>
        </dgm:presLayoutVars>
      </dgm:prSet>
      <dgm:spPr/>
    </dgm:pt>
    <dgm:pt modelId="{C47A8EF8-54D6-491E-A27F-47F62641EA26}" type="pres">
      <dgm:prSet presAssocID="{42DBF2A8-8B91-44B8-A0F8-7E9D6B9A5F06}" presName="sibTrans" presStyleLbl="sibTrans2D1" presStyleIdx="0" presStyleCnt="0"/>
      <dgm:spPr/>
    </dgm:pt>
    <dgm:pt modelId="{626974F7-DBD3-4FC4-BD22-F4DECFB3C2EB}" type="pres">
      <dgm:prSet presAssocID="{51E57D53-AA31-4FCA-B5AB-8BE11BF669A3}" presName="compNode" presStyleCnt="0"/>
      <dgm:spPr/>
    </dgm:pt>
    <dgm:pt modelId="{71685891-F398-4AED-9A02-A357F189D498}" type="pres">
      <dgm:prSet presAssocID="{51E57D53-AA31-4FCA-B5AB-8BE11BF669A3}" presName="iconBgRect" presStyleLbl="bgShp" presStyleIdx="2" presStyleCnt="6"/>
      <dgm:spPr/>
    </dgm:pt>
    <dgm:pt modelId="{A8F2CD29-BD7E-4B0E-8F0C-33EAE4C49C02}" type="pres">
      <dgm:prSet presAssocID="{51E57D53-AA31-4FCA-B5AB-8BE11BF669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02AD87A4-A3BB-4639-B660-DD36C9DA8395}" type="pres">
      <dgm:prSet presAssocID="{51E57D53-AA31-4FCA-B5AB-8BE11BF669A3}" presName="spaceRect" presStyleCnt="0"/>
      <dgm:spPr/>
    </dgm:pt>
    <dgm:pt modelId="{2DFD9EA4-9952-43D9-9478-F24F6228C66E}" type="pres">
      <dgm:prSet presAssocID="{51E57D53-AA31-4FCA-B5AB-8BE11BF669A3}" presName="textRect" presStyleLbl="revTx" presStyleIdx="2" presStyleCnt="6">
        <dgm:presLayoutVars>
          <dgm:chMax val="1"/>
          <dgm:chPref val="1"/>
        </dgm:presLayoutVars>
      </dgm:prSet>
      <dgm:spPr/>
    </dgm:pt>
    <dgm:pt modelId="{E7C53DAF-8D03-4D9A-A074-2D0742E9DA4D}" type="pres">
      <dgm:prSet presAssocID="{A2C322E5-24CA-40F7-A806-449714EB2D92}" presName="sibTrans" presStyleLbl="sibTrans2D1" presStyleIdx="0" presStyleCnt="0"/>
      <dgm:spPr/>
    </dgm:pt>
    <dgm:pt modelId="{FEA2F844-F2E3-4C0B-9A30-087D4D06D378}" type="pres">
      <dgm:prSet presAssocID="{FDD5AD32-69D4-4882-ACFF-93EEA09A4891}" presName="compNode" presStyleCnt="0"/>
      <dgm:spPr/>
    </dgm:pt>
    <dgm:pt modelId="{84781F4C-20B5-4F2A-9D2E-6F0FBF3F50C6}" type="pres">
      <dgm:prSet presAssocID="{FDD5AD32-69D4-4882-ACFF-93EEA09A4891}" presName="iconBgRect" presStyleLbl="bgShp" presStyleIdx="3" presStyleCnt="6"/>
      <dgm:spPr/>
    </dgm:pt>
    <dgm:pt modelId="{FCD57271-1B5F-485E-8DC0-4C1946032B19}" type="pres">
      <dgm:prSet presAssocID="{FDD5AD32-69D4-4882-ACFF-93EEA09A4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4EBEF67-1EC8-417F-91B6-F0EB811926F5}" type="pres">
      <dgm:prSet presAssocID="{FDD5AD32-69D4-4882-ACFF-93EEA09A4891}" presName="spaceRect" presStyleCnt="0"/>
      <dgm:spPr/>
    </dgm:pt>
    <dgm:pt modelId="{66F30AFD-9078-4E20-8F96-92A077C29827}" type="pres">
      <dgm:prSet presAssocID="{FDD5AD32-69D4-4882-ACFF-93EEA09A4891}" presName="textRect" presStyleLbl="revTx" presStyleIdx="3" presStyleCnt="6">
        <dgm:presLayoutVars>
          <dgm:chMax val="1"/>
          <dgm:chPref val="1"/>
        </dgm:presLayoutVars>
      </dgm:prSet>
      <dgm:spPr/>
    </dgm:pt>
    <dgm:pt modelId="{FE0D7F3B-6280-46BF-8E85-2C73F4598B1A}" type="pres">
      <dgm:prSet presAssocID="{8D0AE9A5-B36D-455C-A364-15BB02EF59FC}" presName="sibTrans" presStyleLbl="sibTrans2D1" presStyleIdx="0" presStyleCnt="0"/>
      <dgm:spPr/>
    </dgm:pt>
    <dgm:pt modelId="{C470E16B-2D49-4A05-B8D2-DD4453D08752}" type="pres">
      <dgm:prSet presAssocID="{1E4BE73F-5AB3-4AF2-95DA-54AA11170F05}" presName="compNode" presStyleCnt="0"/>
      <dgm:spPr/>
    </dgm:pt>
    <dgm:pt modelId="{7AE78875-490F-4E42-BDC7-0A3F5BEBEC69}" type="pres">
      <dgm:prSet presAssocID="{1E4BE73F-5AB3-4AF2-95DA-54AA11170F05}" presName="iconBgRect" presStyleLbl="bgShp" presStyleIdx="4" presStyleCnt="6"/>
      <dgm:spPr/>
    </dgm:pt>
    <dgm:pt modelId="{D4873FF9-D8CE-49A5-B35C-7D4D8FD77386}" type="pres">
      <dgm:prSet presAssocID="{1E4BE73F-5AB3-4AF2-95DA-54AA11170F0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1804E3C-9117-4921-88C8-EECAE83CA341}" type="pres">
      <dgm:prSet presAssocID="{1E4BE73F-5AB3-4AF2-95DA-54AA11170F05}" presName="spaceRect" presStyleCnt="0"/>
      <dgm:spPr/>
    </dgm:pt>
    <dgm:pt modelId="{52A0CB65-79D5-4EC8-9125-19163713515B}" type="pres">
      <dgm:prSet presAssocID="{1E4BE73F-5AB3-4AF2-95DA-54AA11170F05}" presName="textRect" presStyleLbl="revTx" presStyleIdx="4" presStyleCnt="6">
        <dgm:presLayoutVars>
          <dgm:chMax val="1"/>
          <dgm:chPref val="1"/>
        </dgm:presLayoutVars>
      </dgm:prSet>
      <dgm:spPr/>
    </dgm:pt>
    <dgm:pt modelId="{0911BB24-F723-41F3-B821-C6F0D978BF74}" type="pres">
      <dgm:prSet presAssocID="{0BAF806A-F919-4B9C-BC68-CDF5BB8B4476}" presName="sibTrans" presStyleLbl="sibTrans2D1" presStyleIdx="0" presStyleCnt="0"/>
      <dgm:spPr/>
    </dgm:pt>
    <dgm:pt modelId="{4FFF9002-7B71-4F2F-AEFB-C59C397A8855}" type="pres">
      <dgm:prSet presAssocID="{2B62332A-AF38-4FC9-9217-85ED1B2F45A7}" presName="compNode" presStyleCnt="0"/>
      <dgm:spPr/>
    </dgm:pt>
    <dgm:pt modelId="{73E5D404-DD78-4CDF-AD86-978179D9F45E}" type="pres">
      <dgm:prSet presAssocID="{2B62332A-AF38-4FC9-9217-85ED1B2F45A7}" presName="iconBgRect" presStyleLbl="bgShp" presStyleIdx="5" presStyleCnt="6"/>
      <dgm:spPr/>
    </dgm:pt>
    <dgm:pt modelId="{8DEFE906-F42C-49AE-A014-14E737DA029F}" type="pres">
      <dgm:prSet presAssocID="{2B62332A-AF38-4FC9-9217-85ED1B2F45A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EFE7EB3-7974-4C6B-A344-2618D3F88088}" type="pres">
      <dgm:prSet presAssocID="{2B62332A-AF38-4FC9-9217-85ED1B2F45A7}" presName="spaceRect" presStyleCnt="0"/>
      <dgm:spPr/>
    </dgm:pt>
    <dgm:pt modelId="{4A38B1BE-CC05-44E1-8312-857EC8BF86B7}" type="pres">
      <dgm:prSet presAssocID="{2B62332A-AF38-4FC9-9217-85ED1B2F45A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AD21F0F-38B1-FC40-AC48-EC04C761413B}" type="presOf" srcId="{1E4BE73F-5AB3-4AF2-95DA-54AA11170F05}" destId="{52A0CB65-79D5-4EC8-9125-19163713515B}" srcOrd="0" destOrd="0" presId="urn:microsoft.com/office/officeart/2018/2/layout/IconCircleList"/>
    <dgm:cxn modelId="{5CB3B113-D407-8240-B3D3-86233E9B8D64}" type="presOf" srcId="{42DBF2A8-8B91-44B8-A0F8-7E9D6B9A5F06}" destId="{C47A8EF8-54D6-491E-A27F-47F62641EA26}" srcOrd="0" destOrd="0" presId="urn:microsoft.com/office/officeart/2018/2/layout/IconCircleList"/>
    <dgm:cxn modelId="{56B3FB27-3C52-2C48-A318-E90DC104F612}" type="presOf" srcId="{53D8089F-9C8C-49C0-B44D-86A28F971A6B}" destId="{5C180853-080F-4833-9625-7E39948ACDC0}" srcOrd="0" destOrd="0" presId="urn:microsoft.com/office/officeart/2018/2/layout/IconCircleList"/>
    <dgm:cxn modelId="{DE1B962C-9C00-BB4B-99E8-010154E32F0B}" type="presOf" srcId="{A2C322E5-24CA-40F7-A806-449714EB2D92}" destId="{E7C53DAF-8D03-4D9A-A074-2D0742E9DA4D}" srcOrd="0" destOrd="0" presId="urn:microsoft.com/office/officeart/2018/2/layout/IconCircleList"/>
    <dgm:cxn modelId="{BE81154B-0533-4ACE-A331-AB4F90E29D76}" srcId="{53D8089F-9C8C-49C0-B44D-86A28F971A6B}" destId="{9D578B9B-9959-4846-9B4E-CF2025A81539}" srcOrd="1" destOrd="0" parTransId="{876F668C-BF8B-438D-A045-427D7A6A5AB2}" sibTransId="{42DBF2A8-8B91-44B8-A0F8-7E9D6B9A5F06}"/>
    <dgm:cxn modelId="{AE7CDF4C-259B-514E-AA7B-D17EF0FD399A}" type="presOf" srcId="{8D0AE9A5-B36D-455C-A364-15BB02EF59FC}" destId="{FE0D7F3B-6280-46BF-8E85-2C73F4598B1A}" srcOrd="0" destOrd="0" presId="urn:microsoft.com/office/officeart/2018/2/layout/IconCircleList"/>
    <dgm:cxn modelId="{0AB8ED64-98B7-407D-AD01-57D2B96A4259}" srcId="{53D8089F-9C8C-49C0-B44D-86A28F971A6B}" destId="{FDD5AD32-69D4-4882-ACFF-93EEA09A4891}" srcOrd="3" destOrd="0" parTransId="{6FBEF926-8ACC-45E9-A468-A78874D19350}" sibTransId="{8D0AE9A5-B36D-455C-A364-15BB02EF59FC}"/>
    <dgm:cxn modelId="{70D8C976-F8C4-244D-840B-CA6E68BFBDC0}" type="presOf" srcId="{D80EB50C-7EFB-4F59-A446-238E1D9756D7}" destId="{DDAF55ED-88A5-4F9C-BF59-325D70F542AD}" srcOrd="0" destOrd="0" presId="urn:microsoft.com/office/officeart/2018/2/layout/IconCircleList"/>
    <dgm:cxn modelId="{A958CA87-8B64-4CF0-BD7A-3437B397B3F6}" srcId="{53D8089F-9C8C-49C0-B44D-86A28F971A6B}" destId="{D80EB50C-7EFB-4F59-A446-238E1D9756D7}" srcOrd="0" destOrd="0" parTransId="{F7625FC8-B876-419C-9DEC-B8DC9E3D81A4}" sibTransId="{928C2A49-B382-423B-B4FB-52680E69E7A5}"/>
    <dgm:cxn modelId="{3840C491-61F3-724B-80AE-B0DAD25B7BDE}" type="presOf" srcId="{928C2A49-B382-423B-B4FB-52680E69E7A5}" destId="{DD8A7CBC-FBDB-4FE6-B4C2-08F42A180F8B}" srcOrd="0" destOrd="0" presId="urn:microsoft.com/office/officeart/2018/2/layout/IconCircleList"/>
    <dgm:cxn modelId="{142FB593-F4D9-EC41-A44F-C6F15E03058D}" type="presOf" srcId="{2B62332A-AF38-4FC9-9217-85ED1B2F45A7}" destId="{4A38B1BE-CC05-44E1-8312-857EC8BF86B7}" srcOrd="0" destOrd="0" presId="urn:microsoft.com/office/officeart/2018/2/layout/IconCircleList"/>
    <dgm:cxn modelId="{18C33EBD-D708-D742-87F6-009229468A03}" type="presOf" srcId="{0BAF806A-F919-4B9C-BC68-CDF5BB8B4476}" destId="{0911BB24-F723-41F3-B821-C6F0D978BF74}" srcOrd="0" destOrd="0" presId="urn:microsoft.com/office/officeart/2018/2/layout/IconCircleList"/>
    <dgm:cxn modelId="{44FB88BD-4395-46DB-8464-826B61779C37}" srcId="{53D8089F-9C8C-49C0-B44D-86A28F971A6B}" destId="{1E4BE73F-5AB3-4AF2-95DA-54AA11170F05}" srcOrd="4" destOrd="0" parTransId="{3F2CFE04-43A6-4E85-884E-C05BB00F2867}" sibTransId="{0BAF806A-F919-4B9C-BC68-CDF5BB8B4476}"/>
    <dgm:cxn modelId="{344D82C1-5751-479E-8A63-6FE3F4B83A46}" srcId="{53D8089F-9C8C-49C0-B44D-86A28F971A6B}" destId="{51E57D53-AA31-4FCA-B5AB-8BE11BF669A3}" srcOrd="2" destOrd="0" parTransId="{4C11F4F4-42C8-400E-A47D-5360C90F6A97}" sibTransId="{A2C322E5-24CA-40F7-A806-449714EB2D92}"/>
    <dgm:cxn modelId="{A0B3DBD4-C9AB-7846-8960-BF6EA36B75FA}" type="presOf" srcId="{51E57D53-AA31-4FCA-B5AB-8BE11BF669A3}" destId="{2DFD9EA4-9952-43D9-9478-F24F6228C66E}" srcOrd="0" destOrd="0" presId="urn:microsoft.com/office/officeart/2018/2/layout/IconCircleList"/>
    <dgm:cxn modelId="{91C766E6-F822-4A61-AC27-D5A28A2C09BF}" srcId="{53D8089F-9C8C-49C0-B44D-86A28F971A6B}" destId="{2B62332A-AF38-4FC9-9217-85ED1B2F45A7}" srcOrd="5" destOrd="0" parTransId="{E059A851-DE78-483F-8FD4-E2E2D7B43AF2}" sibTransId="{BD089BCC-5897-43EF-8CC5-758BCD129383}"/>
    <dgm:cxn modelId="{6E0513EC-8763-AA45-8D91-2562F557D8F7}" type="presOf" srcId="{FDD5AD32-69D4-4882-ACFF-93EEA09A4891}" destId="{66F30AFD-9078-4E20-8F96-92A077C29827}" srcOrd="0" destOrd="0" presId="urn:microsoft.com/office/officeart/2018/2/layout/IconCircleList"/>
    <dgm:cxn modelId="{936C9EEF-8F80-5D4E-9164-B3ADD1DE288D}" type="presOf" srcId="{9D578B9B-9959-4846-9B4E-CF2025A81539}" destId="{88CE7B5F-F8D4-4755-A97A-83048674B6E6}" srcOrd="0" destOrd="0" presId="urn:microsoft.com/office/officeart/2018/2/layout/IconCircleList"/>
    <dgm:cxn modelId="{9CA8F79C-A7CA-CB47-A113-100E8192D9F5}" type="presParOf" srcId="{5C180853-080F-4833-9625-7E39948ACDC0}" destId="{2FC3F4D3-9061-40A3-A421-671E418F5549}" srcOrd="0" destOrd="0" presId="urn:microsoft.com/office/officeart/2018/2/layout/IconCircleList"/>
    <dgm:cxn modelId="{77314E18-31B9-7640-ADA9-9A0C957E455D}" type="presParOf" srcId="{2FC3F4D3-9061-40A3-A421-671E418F5549}" destId="{00B7C916-D0CF-4528-A8F7-EAD5E39DA73C}" srcOrd="0" destOrd="0" presId="urn:microsoft.com/office/officeart/2018/2/layout/IconCircleList"/>
    <dgm:cxn modelId="{4C195ADC-F333-524A-B952-0D61D1E7FB44}" type="presParOf" srcId="{00B7C916-D0CF-4528-A8F7-EAD5E39DA73C}" destId="{7959640A-677D-4D3A-9F20-4F6C5CECEB03}" srcOrd="0" destOrd="0" presId="urn:microsoft.com/office/officeart/2018/2/layout/IconCircleList"/>
    <dgm:cxn modelId="{93BFF4D9-6943-ED42-9A8D-3F5FD6D561E0}" type="presParOf" srcId="{00B7C916-D0CF-4528-A8F7-EAD5E39DA73C}" destId="{3B16C9F0-2EE8-464B-B789-8055FD45A7E2}" srcOrd="1" destOrd="0" presId="urn:microsoft.com/office/officeart/2018/2/layout/IconCircleList"/>
    <dgm:cxn modelId="{B92187F0-0A68-5C4C-B7D3-3E93709CF8F9}" type="presParOf" srcId="{00B7C916-D0CF-4528-A8F7-EAD5E39DA73C}" destId="{D933976A-8E57-47F8-B260-442064EB8DB9}" srcOrd="2" destOrd="0" presId="urn:microsoft.com/office/officeart/2018/2/layout/IconCircleList"/>
    <dgm:cxn modelId="{A58E51EF-5BB7-3944-A0C7-38AA190333D8}" type="presParOf" srcId="{00B7C916-D0CF-4528-A8F7-EAD5E39DA73C}" destId="{DDAF55ED-88A5-4F9C-BF59-325D70F542AD}" srcOrd="3" destOrd="0" presId="urn:microsoft.com/office/officeart/2018/2/layout/IconCircleList"/>
    <dgm:cxn modelId="{A71BBD81-9293-BC48-AA04-1D46DC6126C7}" type="presParOf" srcId="{2FC3F4D3-9061-40A3-A421-671E418F5549}" destId="{DD8A7CBC-FBDB-4FE6-B4C2-08F42A180F8B}" srcOrd="1" destOrd="0" presId="urn:microsoft.com/office/officeart/2018/2/layout/IconCircleList"/>
    <dgm:cxn modelId="{A58F1D1C-9633-5F4F-8D77-90921A7EDD90}" type="presParOf" srcId="{2FC3F4D3-9061-40A3-A421-671E418F5549}" destId="{58E6E1EA-D67D-4431-8E65-804FC1EE6088}" srcOrd="2" destOrd="0" presId="urn:microsoft.com/office/officeart/2018/2/layout/IconCircleList"/>
    <dgm:cxn modelId="{873A16D0-D9C6-7B47-A6C6-4757B50DC016}" type="presParOf" srcId="{58E6E1EA-D67D-4431-8E65-804FC1EE6088}" destId="{91E199DE-1F30-438C-ADBB-62104E21EEC9}" srcOrd="0" destOrd="0" presId="urn:microsoft.com/office/officeart/2018/2/layout/IconCircleList"/>
    <dgm:cxn modelId="{025B5182-A468-284D-BDE8-0B680BF3D9D8}" type="presParOf" srcId="{58E6E1EA-D67D-4431-8E65-804FC1EE6088}" destId="{47488D1D-A3D9-490D-98D0-D3F4C2BC9536}" srcOrd="1" destOrd="0" presId="urn:microsoft.com/office/officeart/2018/2/layout/IconCircleList"/>
    <dgm:cxn modelId="{FD51E659-EA74-2744-B602-8319C0496BAE}" type="presParOf" srcId="{58E6E1EA-D67D-4431-8E65-804FC1EE6088}" destId="{61EB1C01-6589-47CF-B36C-F6E585E93679}" srcOrd="2" destOrd="0" presId="urn:microsoft.com/office/officeart/2018/2/layout/IconCircleList"/>
    <dgm:cxn modelId="{E9B30964-D025-084D-8C4D-329106AD81C0}" type="presParOf" srcId="{58E6E1EA-D67D-4431-8E65-804FC1EE6088}" destId="{88CE7B5F-F8D4-4755-A97A-83048674B6E6}" srcOrd="3" destOrd="0" presId="urn:microsoft.com/office/officeart/2018/2/layout/IconCircleList"/>
    <dgm:cxn modelId="{78AAF42A-A13A-5A45-B3B9-7749BDEF9A96}" type="presParOf" srcId="{2FC3F4D3-9061-40A3-A421-671E418F5549}" destId="{C47A8EF8-54D6-491E-A27F-47F62641EA26}" srcOrd="3" destOrd="0" presId="urn:microsoft.com/office/officeart/2018/2/layout/IconCircleList"/>
    <dgm:cxn modelId="{A8A2A733-3070-8148-BD30-1ABA81A0AFB2}" type="presParOf" srcId="{2FC3F4D3-9061-40A3-A421-671E418F5549}" destId="{626974F7-DBD3-4FC4-BD22-F4DECFB3C2EB}" srcOrd="4" destOrd="0" presId="urn:microsoft.com/office/officeart/2018/2/layout/IconCircleList"/>
    <dgm:cxn modelId="{D860EF19-4029-3141-848B-5ACADE138943}" type="presParOf" srcId="{626974F7-DBD3-4FC4-BD22-F4DECFB3C2EB}" destId="{71685891-F398-4AED-9A02-A357F189D498}" srcOrd="0" destOrd="0" presId="urn:microsoft.com/office/officeart/2018/2/layout/IconCircleList"/>
    <dgm:cxn modelId="{5CC38DB9-9EEC-3E4D-BDB2-14F03BBB655F}" type="presParOf" srcId="{626974F7-DBD3-4FC4-BD22-F4DECFB3C2EB}" destId="{A8F2CD29-BD7E-4B0E-8F0C-33EAE4C49C02}" srcOrd="1" destOrd="0" presId="urn:microsoft.com/office/officeart/2018/2/layout/IconCircleList"/>
    <dgm:cxn modelId="{10B533D7-8B6D-E049-9F18-7AAE6A39D28B}" type="presParOf" srcId="{626974F7-DBD3-4FC4-BD22-F4DECFB3C2EB}" destId="{02AD87A4-A3BB-4639-B660-DD36C9DA8395}" srcOrd="2" destOrd="0" presId="urn:microsoft.com/office/officeart/2018/2/layout/IconCircleList"/>
    <dgm:cxn modelId="{504D7812-4305-F844-93D9-F0D2ABE26961}" type="presParOf" srcId="{626974F7-DBD3-4FC4-BD22-F4DECFB3C2EB}" destId="{2DFD9EA4-9952-43D9-9478-F24F6228C66E}" srcOrd="3" destOrd="0" presId="urn:microsoft.com/office/officeart/2018/2/layout/IconCircleList"/>
    <dgm:cxn modelId="{41BCBB4D-25F6-1F47-B6A9-3B65E7F52EA2}" type="presParOf" srcId="{2FC3F4D3-9061-40A3-A421-671E418F5549}" destId="{E7C53DAF-8D03-4D9A-A074-2D0742E9DA4D}" srcOrd="5" destOrd="0" presId="urn:microsoft.com/office/officeart/2018/2/layout/IconCircleList"/>
    <dgm:cxn modelId="{EDD036BA-5ECE-3A46-A925-1FECC30EA52D}" type="presParOf" srcId="{2FC3F4D3-9061-40A3-A421-671E418F5549}" destId="{FEA2F844-F2E3-4C0B-9A30-087D4D06D378}" srcOrd="6" destOrd="0" presId="urn:microsoft.com/office/officeart/2018/2/layout/IconCircleList"/>
    <dgm:cxn modelId="{7B2190A8-893B-064A-92FB-787B89941C25}" type="presParOf" srcId="{FEA2F844-F2E3-4C0B-9A30-087D4D06D378}" destId="{84781F4C-20B5-4F2A-9D2E-6F0FBF3F50C6}" srcOrd="0" destOrd="0" presId="urn:microsoft.com/office/officeart/2018/2/layout/IconCircleList"/>
    <dgm:cxn modelId="{8E9DAEDA-C4EB-0745-9DB1-863BFFF3F007}" type="presParOf" srcId="{FEA2F844-F2E3-4C0B-9A30-087D4D06D378}" destId="{FCD57271-1B5F-485E-8DC0-4C1946032B19}" srcOrd="1" destOrd="0" presId="urn:microsoft.com/office/officeart/2018/2/layout/IconCircleList"/>
    <dgm:cxn modelId="{3121F268-CEFB-B341-ABDC-65231C231F42}" type="presParOf" srcId="{FEA2F844-F2E3-4C0B-9A30-087D4D06D378}" destId="{84EBEF67-1EC8-417F-91B6-F0EB811926F5}" srcOrd="2" destOrd="0" presId="urn:microsoft.com/office/officeart/2018/2/layout/IconCircleList"/>
    <dgm:cxn modelId="{35EF1188-B2E6-154C-8096-8C7B08740DC7}" type="presParOf" srcId="{FEA2F844-F2E3-4C0B-9A30-087D4D06D378}" destId="{66F30AFD-9078-4E20-8F96-92A077C29827}" srcOrd="3" destOrd="0" presId="urn:microsoft.com/office/officeart/2018/2/layout/IconCircleList"/>
    <dgm:cxn modelId="{C3168AD4-F6A9-9A41-A76E-27D88FBB6120}" type="presParOf" srcId="{2FC3F4D3-9061-40A3-A421-671E418F5549}" destId="{FE0D7F3B-6280-46BF-8E85-2C73F4598B1A}" srcOrd="7" destOrd="0" presId="urn:microsoft.com/office/officeart/2018/2/layout/IconCircleList"/>
    <dgm:cxn modelId="{FC0AFC74-E509-1A46-B031-6E70CDC0FCE0}" type="presParOf" srcId="{2FC3F4D3-9061-40A3-A421-671E418F5549}" destId="{C470E16B-2D49-4A05-B8D2-DD4453D08752}" srcOrd="8" destOrd="0" presId="urn:microsoft.com/office/officeart/2018/2/layout/IconCircleList"/>
    <dgm:cxn modelId="{A4B1404E-34EA-C94E-954E-F2079CCF3F1E}" type="presParOf" srcId="{C470E16B-2D49-4A05-B8D2-DD4453D08752}" destId="{7AE78875-490F-4E42-BDC7-0A3F5BEBEC69}" srcOrd="0" destOrd="0" presId="urn:microsoft.com/office/officeart/2018/2/layout/IconCircleList"/>
    <dgm:cxn modelId="{ACE7928E-E983-8A41-A817-FAB7DE2F33F1}" type="presParOf" srcId="{C470E16B-2D49-4A05-B8D2-DD4453D08752}" destId="{D4873FF9-D8CE-49A5-B35C-7D4D8FD77386}" srcOrd="1" destOrd="0" presId="urn:microsoft.com/office/officeart/2018/2/layout/IconCircleList"/>
    <dgm:cxn modelId="{321079E4-E111-DD4E-AD44-E61F2EE3633D}" type="presParOf" srcId="{C470E16B-2D49-4A05-B8D2-DD4453D08752}" destId="{51804E3C-9117-4921-88C8-EECAE83CA341}" srcOrd="2" destOrd="0" presId="urn:microsoft.com/office/officeart/2018/2/layout/IconCircleList"/>
    <dgm:cxn modelId="{EA004D95-94A9-5448-8647-C9238241604A}" type="presParOf" srcId="{C470E16B-2D49-4A05-B8D2-DD4453D08752}" destId="{52A0CB65-79D5-4EC8-9125-19163713515B}" srcOrd="3" destOrd="0" presId="urn:microsoft.com/office/officeart/2018/2/layout/IconCircleList"/>
    <dgm:cxn modelId="{CC1A7BBD-23C9-D94D-9863-26E298063232}" type="presParOf" srcId="{2FC3F4D3-9061-40A3-A421-671E418F5549}" destId="{0911BB24-F723-41F3-B821-C6F0D978BF74}" srcOrd="9" destOrd="0" presId="urn:microsoft.com/office/officeart/2018/2/layout/IconCircleList"/>
    <dgm:cxn modelId="{69C775C5-546B-7E4E-81AD-72EEA49D3B36}" type="presParOf" srcId="{2FC3F4D3-9061-40A3-A421-671E418F5549}" destId="{4FFF9002-7B71-4F2F-AEFB-C59C397A8855}" srcOrd="10" destOrd="0" presId="urn:microsoft.com/office/officeart/2018/2/layout/IconCircleList"/>
    <dgm:cxn modelId="{2CBEADE9-510A-5045-BA3B-789B193C494F}" type="presParOf" srcId="{4FFF9002-7B71-4F2F-AEFB-C59C397A8855}" destId="{73E5D404-DD78-4CDF-AD86-978179D9F45E}" srcOrd="0" destOrd="0" presId="urn:microsoft.com/office/officeart/2018/2/layout/IconCircleList"/>
    <dgm:cxn modelId="{63EE2BFB-F2DE-704B-AC2B-757E15D82349}" type="presParOf" srcId="{4FFF9002-7B71-4F2F-AEFB-C59C397A8855}" destId="{8DEFE906-F42C-49AE-A014-14E737DA029F}" srcOrd="1" destOrd="0" presId="urn:microsoft.com/office/officeart/2018/2/layout/IconCircleList"/>
    <dgm:cxn modelId="{8429F76F-CA95-F14C-9DF0-99283A54D402}" type="presParOf" srcId="{4FFF9002-7B71-4F2F-AEFB-C59C397A8855}" destId="{4EFE7EB3-7974-4C6B-A344-2618D3F88088}" srcOrd="2" destOrd="0" presId="urn:microsoft.com/office/officeart/2018/2/layout/IconCircleList"/>
    <dgm:cxn modelId="{9085E5AC-6F76-4348-A28A-E21E52324975}" type="presParOf" srcId="{4FFF9002-7B71-4F2F-AEFB-C59C397A8855}" destId="{4A38B1BE-CC05-44E1-8312-857EC8BF86B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71F13-809D-6642-AE9B-2278A2C27298}" type="doc">
      <dgm:prSet loTypeId="urn:microsoft.com/office/officeart/2005/8/layout/hProcess1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97734FAC-C20F-5D46-AB56-EE0DFA800F5A}">
      <dgm:prSet/>
      <dgm:spPr/>
      <dgm:t>
        <a:bodyPr/>
        <a:lstStyle/>
        <a:p>
          <a:r>
            <a:rPr lang="en-US"/>
            <a:t>Inverse binary threshold</a:t>
          </a:r>
          <a:endParaRPr lang="en-ES"/>
        </a:p>
      </dgm:t>
    </dgm:pt>
    <dgm:pt modelId="{0E53B5CE-A8A3-AB46-859B-7386326E96FE}" type="parTrans" cxnId="{B9D4E3ED-7A44-E04A-A13A-2D1496B5C4A0}">
      <dgm:prSet/>
      <dgm:spPr/>
      <dgm:t>
        <a:bodyPr/>
        <a:lstStyle/>
        <a:p>
          <a:endParaRPr lang="en-GB"/>
        </a:p>
      </dgm:t>
    </dgm:pt>
    <dgm:pt modelId="{016C121A-3452-9E4E-8E0E-D3D93C853D43}" type="sibTrans" cxnId="{B9D4E3ED-7A44-E04A-A13A-2D1496B5C4A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1E7338F-6AB4-8D47-9B9B-C4D7E0226E51}">
          <dgm:prSet/>
          <dgm:spPr/>
          <dgm:t>
            <a:bodyPr/>
            <a:lstStyle/>
            <a:p>
              <a:r>
                <a:rPr lang="en-US" dirty="0"/>
                <a:t>Connected components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en-ES" dirty="0"/>
            </a:p>
          </dgm:t>
        </dgm:pt>
      </mc:Choice>
      <mc:Fallback xmlns="">
        <dgm:pt modelId="{A1E7338F-6AB4-8D47-9B9B-C4D7E0226E51}">
          <dgm:prSet/>
          <dgm:spPr/>
          <dgm:t>
            <a:bodyPr/>
            <a:lstStyle/>
            <a:p>
              <a:r>
                <a:rPr lang="en-US" dirty="0"/>
                <a:t>Connected components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𝑘=4</a:t>
              </a:r>
              <a:endParaRPr lang="en-ES" dirty="0"/>
            </a:p>
          </dgm:t>
        </dgm:pt>
      </mc:Fallback>
    </mc:AlternateContent>
    <dgm:pt modelId="{B43658EB-4722-C048-834A-666FA6325424}" type="parTrans" cxnId="{16AF964E-0A46-6147-928B-F47201D2A791}">
      <dgm:prSet/>
      <dgm:spPr/>
      <dgm:t>
        <a:bodyPr/>
        <a:lstStyle/>
        <a:p>
          <a:endParaRPr lang="en-GB"/>
        </a:p>
      </dgm:t>
    </dgm:pt>
    <dgm:pt modelId="{31031B50-5722-9446-B2D2-9F33C55ED4DE}" type="sibTrans" cxnId="{16AF964E-0A46-6147-928B-F47201D2A791}">
      <dgm:prSet/>
      <dgm:spPr/>
      <dgm:t>
        <a:bodyPr/>
        <a:lstStyle/>
        <a:p>
          <a:endParaRPr lang="en-GB"/>
        </a:p>
      </dgm:t>
    </dgm:pt>
    <dgm:pt modelId="{B013BB6C-364C-C449-A1F3-A3E3C3F775CE}">
      <dgm:prSet/>
      <dgm:spPr/>
      <dgm:t>
        <a:bodyPr/>
        <a:lstStyle/>
        <a:p>
          <a:r>
            <a:rPr lang="en-US" dirty="0"/>
            <a:t>Check candidate</a:t>
          </a:r>
          <a:endParaRPr lang="en-ES" dirty="0"/>
        </a:p>
      </dgm:t>
    </dgm:pt>
    <dgm:pt modelId="{2EC38514-4066-A64F-BF5C-E6A70EBBEA9E}" type="parTrans" cxnId="{B918A87C-8F05-C641-9FA3-550DA0E402C7}">
      <dgm:prSet/>
      <dgm:spPr/>
      <dgm:t>
        <a:bodyPr/>
        <a:lstStyle/>
        <a:p>
          <a:endParaRPr lang="en-GB"/>
        </a:p>
      </dgm:t>
    </dgm:pt>
    <dgm:pt modelId="{2F2B988E-BB4D-894B-94C5-FC8108A5E994}" type="sibTrans" cxnId="{B918A87C-8F05-C641-9FA3-550DA0E402C7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70FBCE2-21DF-114F-B776-3295C51D1AED}">
          <dgm:prSet/>
          <dgm:spPr/>
          <dgm:t>
            <a:bodyPr/>
            <a:lstStyle/>
            <a:p>
              <a:r>
                <a:rPr lang="en-US" dirty="0"/>
                <a:t>Resize to </a:t>
              </a:r>
              <a14:m>
                <m:oMath xmlns:m="http://schemas.openxmlformats.org/officeDocument/2006/math">
                  <m:r>
                    <a:rPr lang="en-US" b="0" i="1">
                      <a:latin typeface="Cambria Math" panose="02040503050406030204" pitchFamily="18" charset="0"/>
                    </a:rPr>
                    <m:t>60 × 30</m:t>
                  </m:r>
                </m:oMath>
              </a14:m>
              <a:r>
                <a:rPr lang="en-US" dirty="0"/>
                <a:t> pixels</a:t>
              </a:r>
              <a:endParaRPr lang="en-ES" dirty="0"/>
            </a:p>
          </dgm:t>
        </dgm:pt>
      </mc:Choice>
      <mc:Fallback xmlns="">
        <dgm:pt modelId="{D70FBCE2-21DF-114F-B776-3295C51D1AED}">
          <dgm:prSet/>
          <dgm:spPr/>
          <dgm:t>
            <a:bodyPr/>
            <a:lstStyle/>
            <a:p>
              <a:r>
                <a:rPr lang="en-US" dirty="0"/>
                <a:t>Resize to </a:t>
              </a:r>
              <a:r>
                <a:rPr lang="en-US" b="0" i="0">
                  <a:latin typeface="Cambria Math" panose="02040503050406030204" pitchFamily="18" charset="0"/>
                </a:rPr>
                <a:t>60 × 30</a:t>
              </a:r>
              <a:r>
                <a:rPr lang="en-US" dirty="0"/>
                <a:t> pixels</a:t>
              </a:r>
              <a:endParaRPr lang="en-ES" dirty="0"/>
            </a:p>
          </dgm:t>
        </dgm:pt>
      </mc:Fallback>
    </mc:AlternateContent>
    <dgm:pt modelId="{F783C661-03B2-704F-915B-3126400DEBCE}" type="parTrans" cxnId="{4B8B0499-3688-034B-B0C5-6A4E920A9B0C}">
      <dgm:prSet/>
      <dgm:spPr/>
      <dgm:t>
        <a:bodyPr/>
        <a:lstStyle/>
        <a:p>
          <a:endParaRPr lang="en-GB"/>
        </a:p>
      </dgm:t>
    </dgm:pt>
    <dgm:pt modelId="{5D3D7417-F41E-4D48-8F6F-7EDDE98421F0}" type="sibTrans" cxnId="{4B8B0499-3688-034B-B0C5-6A4E920A9B0C}">
      <dgm:prSet/>
      <dgm:spPr/>
      <dgm:t>
        <a:bodyPr/>
        <a:lstStyle/>
        <a:p>
          <a:endParaRPr lang="en-GB"/>
        </a:p>
      </dgm:t>
    </dgm:pt>
    <dgm:pt modelId="{F3DBF006-5A8C-7D41-B715-CFE7710A1B3C}" type="pres">
      <dgm:prSet presAssocID="{4F271F13-809D-6642-AE9B-2278A2C27298}" presName="Name0" presStyleCnt="0">
        <dgm:presLayoutVars>
          <dgm:dir/>
          <dgm:resizeHandles val="exact"/>
        </dgm:presLayoutVars>
      </dgm:prSet>
      <dgm:spPr/>
    </dgm:pt>
    <dgm:pt modelId="{AECAD42B-4D75-424A-9955-5CE247D57A65}" type="pres">
      <dgm:prSet presAssocID="{4F271F13-809D-6642-AE9B-2278A2C27298}" presName="arrow" presStyleLbl="bgShp" presStyleIdx="0" presStyleCnt="1"/>
      <dgm:spPr/>
    </dgm:pt>
    <dgm:pt modelId="{79480A3C-3647-C144-B88F-2A4ECDBEC67B}" type="pres">
      <dgm:prSet presAssocID="{4F271F13-809D-6642-AE9B-2278A2C27298}" presName="points" presStyleCnt="0"/>
      <dgm:spPr/>
    </dgm:pt>
    <dgm:pt modelId="{16835E21-7399-4741-96FB-2A80ECB7B486}" type="pres">
      <dgm:prSet presAssocID="{97734FAC-C20F-5D46-AB56-EE0DFA800F5A}" presName="compositeA" presStyleCnt="0"/>
      <dgm:spPr/>
    </dgm:pt>
    <dgm:pt modelId="{ACB492E8-A4D4-C44D-AB5E-A6D927A96570}" type="pres">
      <dgm:prSet presAssocID="{97734FAC-C20F-5D46-AB56-EE0DFA800F5A}" presName="textA" presStyleLbl="revTx" presStyleIdx="0" presStyleCnt="4">
        <dgm:presLayoutVars>
          <dgm:bulletEnabled val="1"/>
        </dgm:presLayoutVars>
      </dgm:prSet>
      <dgm:spPr/>
    </dgm:pt>
    <dgm:pt modelId="{4A7F4C29-5F7B-D740-BF3C-44CB0D315E28}" type="pres">
      <dgm:prSet presAssocID="{97734FAC-C20F-5D46-AB56-EE0DFA800F5A}" presName="circleA" presStyleLbl="node1" presStyleIdx="0" presStyleCnt="4"/>
      <dgm:spPr/>
    </dgm:pt>
    <dgm:pt modelId="{4E9A3E34-E2F2-DB4B-9A8B-228B16E6DFBA}" type="pres">
      <dgm:prSet presAssocID="{97734FAC-C20F-5D46-AB56-EE0DFA800F5A}" presName="spaceA" presStyleCnt="0"/>
      <dgm:spPr/>
    </dgm:pt>
    <dgm:pt modelId="{8056418A-A745-F54D-ABC1-2F9AD940F565}" type="pres">
      <dgm:prSet presAssocID="{016C121A-3452-9E4E-8E0E-D3D93C853D43}" presName="space" presStyleCnt="0"/>
      <dgm:spPr/>
    </dgm:pt>
    <dgm:pt modelId="{EF940DAD-0995-9C45-B003-676B209C4F7D}" type="pres">
      <dgm:prSet presAssocID="{A1E7338F-6AB4-8D47-9B9B-C4D7E0226E51}" presName="compositeB" presStyleCnt="0"/>
      <dgm:spPr/>
    </dgm:pt>
    <dgm:pt modelId="{FAA25B47-D902-9749-94B9-38AD4FDF2A9F}" type="pres">
      <dgm:prSet presAssocID="{A1E7338F-6AB4-8D47-9B9B-C4D7E0226E51}" presName="textB" presStyleLbl="revTx" presStyleIdx="1" presStyleCnt="4">
        <dgm:presLayoutVars>
          <dgm:bulletEnabled val="1"/>
        </dgm:presLayoutVars>
      </dgm:prSet>
      <dgm:spPr/>
    </dgm:pt>
    <dgm:pt modelId="{22A2BEAE-0B6D-6E44-AEB7-C3DC2BA76D86}" type="pres">
      <dgm:prSet presAssocID="{A1E7338F-6AB4-8D47-9B9B-C4D7E0226E51}" presName="circleB" presStyleLbl="node1" presStyleIdx="1" presStyleCnt="4"/>
      <dgm:spPr/>
    </dgm:pt>
    <dgm:pt modelId="{19141ACF-C1C1-8F4B-90CF-BD5EFA50376E}" type="pres">
      <dgm:prSet presAssocID="{A1E7338F-6AB4-8D47-9B9B-C4D7E0226E51}" presName="spaceB" presStyleCnt="0"/>
      <dgm:spPr/>
    </dgm:pt>
    <dgm:pt modelId="{8AE611CA-EC4B-C045-8438-2705077F0D35}" type="pres">
      <dgm:prSet presAssocID="{31031B50-5722-9446-B2D2-9F33C55ED4DE}" presName="space" presStyleCnt="0"/>
      <dgm:spPr/>
    </dgm:pt>
    <dgm:pt modelId="{384C43D4-14A1-C645-A56E-60BDD65E640E}" type="pres">
      <dgm:prSet presAssocID="{B013BB6C-364C-C449-A1F3-A3E3C3F775CE}" presName="compositeA" presStyleCnt="0"/>
      <dgm:spPr/>
    </dgm:pt>
    <dgm:pt modelId="{E653DDF2-6D58-924C-914B-6C03655CA968}" type="pres">
      <dgm:prSet presAssocID="{B013BB6C-364C-C449-A1F3-A3E3C3F775CE}" presName="textA" presStyleLbl="revTx" presStyleIdx="2" presStyleCnt="4">
        <dgm:presLayoutVars>
          <dgm:bulletEnabled val="1"/>
        </dgm:presLayoutVars>
      </dgm:prSet>
      <dgm:spPr/>
    </dgm:pt>
    <dgm:pt modelId="{2DC35091-2C5E-0B4C-92B5-EF34C45FB3D8}" type="pres">
      <dgm:prSet presAssocID="{B013BB6C-364C-C449-A1F3-A3E3C3F775CE}" presName="circleA" presStyleLbl="node1" presStyleIdx="2" presStyleCnt="4"/>
      <dgm:spPr/>
    </dgm:pt>
    <dgm:pt modelId="{6229C4FB-65EC-A74B-A5E6-575000316213}" type="pres">
      <dgm:prSet presAssocID="{B013BB6C-364C-C449-A1F3-A3E3C3F775CE}" presName="spaceA" presStyleCnt="0"/>
      <dgm:spPr/>
    </dgm:pt>
    <dgm:pt modelId="{9B548622-630D-DC4B-8E8F-1CF8FB4489EB}" type="pres">
      <dgm:prSet presAssocID="{2F2B988E-BB4D-894B-94C5-FC8108A5E994}" presName="space" presStyleCnt="0"/>
      <dgm:spPr/>
    </dgm:pt>
    <dgm:pt modelId="{E8CD08D1-BC59-FA4F-AD0D-FE5730FC8C40}" type="pres">
      <dgm:prSet presAssocID="{D70FBCE2-21DF-114F-B776-3295C51D1AED}" presName="compositeB" presStyleCnt="0"/>
      <dgm:spPr/>
    </dgm:pt>
    <dgm:pt modelId="{FB0583CB-8BC5-0648-918C-CC6D4C6E3284}" type="pres">
      <dgm:prSet presAssocID="{D70FBCE2-21DF-114F-B776-3295C51D1AED}" presName="textB" presStyleLbl="revTx" presStyleIdx="3" presStyleCnt="4">
        <dgm:presLayoutVars>
          <dgm:bulletEnabled val="1"/>
        </dgm:presLayoutVars>
      </dgm:prSet>
      <dgm:spPr/>
    </dgm:pt>
    <dgm:pt modelId="{942125B9-294A-704A-98F8-AF8761DD07BE}" type="pres">
      <dgm:prSet presAssocID="{D70FBCE2-21DF-114F-B776-3295C51D1AED}" presName="circleB" presStyleLbl="node1" presStyleIdx="3" presStyleCnt="4"/>
      <dgm:spPr/>
    </dgm:pt>
    <dgm:pt modelId="{5EB32F28-46EF-5D4A-9C9E-6BF5F574F8D9}" type="pres">
      <dgm:prSet presAssocID="{D70FBCE2-21DF-114F-B776-3295C51D1AED}" presName="spaceB" presStyleCnt="0"/>
      <dgm:spPr/>
    </dgm:pt>
  </dgm:ptLst>
  <dgm:cxnLst>
    <dgm:cxn modelId="{1E292343-F68B-DE44-8B12-CFE5EB376BBB}" type="presOf" srcId="{4F271F13-809D-6642-AE9B-2278A2C27298}" destId="{F3DBF006-5A8C-7D41-B715-CFE7710A1B3C}" srcOrd="0" destOrd="0" presId="urn:microsoft.com/office/officeart/2005/8/layout/hProcess11"/>
    <dgm:cxn modelId="{16AF964E-0A46-6147-928B-F47201D2A791}" srcId="{4F271F13-809D-6642-AE9B-2278A2C27298}" destId="{A1E7338F-6AB4-8D47-9B9B-C4D7E0226E51}" srcOrd="1" destOrd="0" parTransId="{B43658EB-4722-C048-834A-666FA6325424}" sibTransId="{31031B50-5722-9446-B2D2-9F33C55ED4DE}"/>
    <dgm:cxn modelId="{B918A87C-8F05-C641-9FA3-550DA0E402C7}" srcId="{4F271F13-809D-6642-AE9B-2278A2C27298}" destId="{B013BB6C-364C-C449-A1F3-A3E3C3F775CE}" srcOrd="2" destOrd="0" parTransId="{2EC38514-4066-A64F-BF5C-E6A70EBBEA9E}" sibTransId="{2F2B988E-BB4D-894B-94C5-FC8108A5E994}"/>
    <dgm:cxn modelId="{4B8B0499-3688-034B-B0C5-6A4E920A9B0C}" srcId="{4F271F13-809D-6642-AE9B-2278A2C27298}" destId="{D70FBCE2-21DF-114F-B776-3295C51D1AED}" srcOrd="3" destOrd="0" parTransId="{F783C661-03B2-704F-915B-3126400DEBCE}" sibTransId="{5D3D7417-F41E-4D48-8F6F-7EDDE98421F0}"/>
    <dgm:cxn modelId="{4FFC44BA-B87D-F145-9299-3D259CAA0F59}" type="presOf" srcId="{A1E7338F-6AB4-8D47-9B9B-C4D7E0226E51}" destId="{FAA25B47-D902-9749-94B9-38AD4FDF2A9F}" srcOrd="0" destOrd="0" presId="urn:microsoft.com/office/officeart/2005/8/layout/hProcess11"/>
    <dgm:cxn modelId="{4E23ACC5-6B8E-6643-83F7-D811A74126E0}" type="presOf" srcId="{B013BB6C-364C-C449-A1F3-A3E3C3F775CE}" destId="{E653DDF2-6D58-924C-914B-6C03655CA968}" srcOrd="0" destOrd="0" presId="urn:microsoft.com/office/officeart/2005/8/layout/hProcess11"/>
    <dgm:cxn modelId="{3BD371CA-2F98-AC4A-8816-5CEA36712CA3}" type="presOf" srcId="{97734FAC-C20F-5D46-AB56-EE0DFA800F5A}" destId="{ACB492E8-A4D4-C44D-AB5E-A6D927A96570}" srcOrd="0" destOrd="0" presId="urn:microsoft.com/office/officeart/2005/8/layout/hProcess11"/>
    <dgm:cxn modelId="{B9D4E3ED-7A44-E04A-A13A-2D1496B5C4A0}" srcId="{4F271F13-809D-6642-AE9B-2278A2C27298}" destId="{97734FAC-C20F-5D46-AB56-EE0DFA800F5A}" srcOrd="0" destOrd="0" parTransId="{0E53B5CE-A8A3-AB46-859B-7386326E96FE}" sibTransId="{016C121A-3452-9E4E-8E0E-D3D93C853D43}"/>
    <dgm:cxn modelId="{53B7BFF3-C0FE-3544-BA4A-F1EB87EEFE6D}" type="presOf" srcId="{D70FBCE2-21DF-114F-B776-3295C51D1AED}" destId="{FB0583CB-8BC5-0648-918C-CC6D4C6E3284}" srcOrd="0" destOrd="0" presId="urn:microsoft.com/office/officeart/2005/8/layout/hProcess11"/>
    <dgm:cxn modelId="{8F1A1AF0-99CD-A34C-9DF3-0494CFDF737D}" type="presParOf" srcId="{F3DBF006-5A8C-7D41-B715-CFE7710A1B3C}" destId="{AECAD42B-4D75-424A-9955-5CE247D57A65}" srcOrd="0" destOrd="0" presId="urn:microsoft.com/office/officeart/2005/8/layout/hProcess11"/>
    <dgm:cxn modelId="{5E77F1F1-D366-0D4E-9462-6FEC158F4015}" type="presParOf" srcId="{F3DBF006-5A8C-7D41-B715-CFE7710A1B3C}" destId="{79480A3C-3647-C144-B88F-2A4ECDBEC67B}" srcOrd="1" destOrd="0" presId="urn:microsoft.com/office/officeart/2005/8/layout/hProcess11"/>
    <dgm:cxn modelId="{DD3269C0-1314-8A44-B030-ECC802F8AA5A}" type="presParOf" srcId="{79480A3C-3647-C144-B88F-2A4ECDBEC67B}" destId="{16835E21-7399-4741-96FB-2A80ECB7B486}" srcOrd="0" destOrd="0" presId="urn:microsoft.com/office/officeart/2005/8/layout/hProcess11"/>
    <dgm:cxn modelId="{2C2BB1EA-15BE-FD4F-9BEF-2159A3AEBB86}" type="presParOf" srcId="{16835E21-7399-4741-96FB-2A80ECB7B486}" destId="{ACB492E8-A4D4-C44D-AB5E-A6D927A96570}" srcOrd="0" destOrd="0" presId="urn:microsoft.com/office/officeart/2005/8/layout/hProcess11"/>
    <dgm:cxn modelId="{39286301-A1CE-8142-810B-947CCB4D4282}" type="presParOf" srcId="{16835E21-7399-4741-96FB-2A80ECB7B486}" destId="{4A7F4C29-5F7B-D740-BF3C-44CB0D315E28}" srcOrd="1" destOrd="0" presId="urn:microsoft.com/office/officeart/2005/8/layout/hProcess11"/>
    <dgm:cxn modelId="{DF4FF37D-71E3-FD4C-A24F-05EE3D948396}" type="presParOf" srcId="{16835E21-7399-4741-96FB-2A80ECB7B486}" destId="{4E9A3E34-E2F2-DB4B-9A8B-228B16E6DFBA}" srcOrd="2" destOrd="0" presId="urn:microsoft.com/office/officeart/2005/8/layout/hProcess11"/>
    <dgm:cxn modelId="{48ADE7B3-A627-3544-82D0-7EA58D0BEC3A}" type="presParOf" srcId="{79480A3C-3647-C144-B88F-2A4ECDBEC67B}" destId="{8056418A-A745-F54D-ABC1-2F9AD940F565}" srcOrd="1" destOrd="0" presId="urn:microsoft.com/office/officeart/2005/8/layout/hProcess11"/>
    <dgm:cxn modelId="{995B4019-6B67-A54E-B9DB-EB14B0238A27}" type="presParOf" srcId="{79480A3C-3647-C144-B88F-2A4ECDBEC67B}" destId="{EF940DAD-0995-9C45-B003-676B209C4F7D}" srcOrd="2" destOrd="0" presId="urn:microsoft.com/office/officeart/2005/8/layout/hProcess11"/>
    <dgm:cxn modelId="{D80C84C5-EFD0-1E45-9CCD-3FDCE3724C78}" type="presParOf" srcId="{EF940DAD-0995-9C45-B003-676B209C4F7D}" destId="{FAA25B47-D902-9749-94B9-38AD4FDF2A9F}" srcOrd="0" destOrd="0" presId="urn:microsoft.com/office/officeart/2005/8/layout/hProcess11"/>
    <dgm:cxn modelId="{EB639100-CBA4-9B44-91CF-85C23472D454}" type="presParOf" srcId="{EF940DAD-0995-9C45-B003-676B209C4F7D}" destId="{22A2BEAE-0B6D-6E44-AEB7-C3DC2BA76D86}" srcOrd="1" destOrd="0" presId="urn:microsoft.com/office/officeart/2005/8/layout/hProcess11"/>
    <dgm:cxn modelId="{5F77B51C-89F8-C542-BA08-B7EF40AD43AE}" type="presParOf" srcId="{EF940DAD-0995-9C45-B003-676B209C4F7D}" destId="{19141ACF-C1C1-8F4B-90CF-BD5EFA50376E}" srcOrd="2" destOrd="0" presId="urn:microsoft.com/office/officeart/2005/8/layout/hProcess11"/>
    <dgm:cxn modelId="{1C2491AB-BFA2-0C44-BA62-5E8A2B5F067A}" type="presParOf" srcId="{79480A3C-3647-C144-B88F-2A4ECDBEC67B}" destId="{8AE611CA-EC4B-C045-8438-2705077F0D35}" srcOrd="3" destOrd="0" presId="urn:microsoft.com/office/officeart/2005/8/layout/hProcess11"/>
    <dgm:cxn modelId="{A7DE7E17-07CD-B848-9751-F98CF7BCD7EB}" type="presParOf" srcId="{79480A3C-3647-C144-B88F-2A4ECDBEC67B}" destId="{384C43D4-14A1-C645-A56E-60BDD65E640E}" srcOrd="4" destOrd="0" presId="urn:microsoft.com/office/officeart/2005/8/layout/hProcess11"/>
    <dgm:cxn modelId="{5051D777-AD08-6C42-BAB4-0AF859151770}" type="presParOf" srcId="{384C43D4-14A1-C645-A56E-60BDD65E640E}" destId="{E653DDF2-6D58-924C-914B-6C03655CA968}" srcOrd="0" destOrd="0" presId="urn:microsoft.com/office/officeart/2005/8/layout/hProcess11"/>
    <dgm:cxn modelId="{27DBDDF3-FDE8-AF41-96E2-0219B2431917}" type="presParOf" srcId="{384C43D4-14A1-C645-A56E-60BDD65E640E}" destId="{2DC35091-2C5E-0B4C-92B5-EF34C45FB3D8}" srcOrd="1" destOrd="0" presId="urn:microsoft.com/office/officeart/2005/8/layout/hProcess11"/>
    <dgm:cxn modelId="{41ED862C-533B-B741-888F-87F61CD10F64}" type="presParOf" srcId="{384C43D4-14A1-C645-A56E-60BDD65E640E}" destId="{6229C4FB-65EC-A74B-A5E6-575000316213}" srcOrd="2" destOrd="0" presId="urn:microsoft.com/office/officeart/2005/8/layout/hProcess11"/>
    <dgm:cxn modelId="{8DEC5767-5B41-B943-B050-DAE579FD3A3D}" type="presParOf" srcId="{79480A3C-3647-C144-B88F-2A4ECDBEC67B}" destId="{9B548622-630D-DC4B-8E8F-1CF8FB4489EB}" srcOrd="5" destOrd="0" presId="urn:microsoft.com/office/officeart/2005/8/layout/hProcess11"/>
    <dgm:cxn modelId="{2F807BD3-27FF-B44E-B692-07144E9A986F}" type="presParOf" srcId="{79480A3C-3647-C144-B88F-2A4ECDBEC67B}" destId="{E8CD08D1-BC59-FA4F-AD0D-FE5730FC8C40}" srcOrd="6" destOrd="0" presId="urn:microsoft.com/office/officeart/2005/8/layout/hProcess11"/>
    <dgm:cxn modelId="{688C868B-05A4-184E-83A8-FE7C83A075ED}" type="presParOf" srcId="{E8CD08D1-BC59-FA4F-AD0D-FE5730FC8C40}" destId="{FB0583CB-8BC5-0648-918C-CC6D4C6E3284}" srcOrd="0" destOrd="0" presId="urn:microsoft.com/office/officeart/2005/8/layout/hProcess11"/>
    <dgm:cxn modelId="{DA773AAE-4191-B247-BE57-5E0E59548586}" type="presParOf" srcId="{E8CD08D1-BC59-FA4F-AD0D-FE5730FC8C40}" destId="{942125B9-294A-704A-98F8-AF8761DD07BE}" srcOrd="1" destOrd="0" presId="urn:microsoft.com/office/officeart/2005/8/layout/hProcess11"/>
    <dgm:cxn modelId="{BF29D1B1-7F20-174F-BFDD-677A4E67C7BC}" type="presParOf" srcId="{E8CD08D1-BC59-FA4F-AD0D-FE5730FC8C40}" destId="{5EB32F28-46EF-5D4A-9C9E-6BF5F574F8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271F13-809D-6642-AE9B-2278A2C27298}" type="doc">
      <dgm:prSet loTypeId="urn:microsoft.com/office/officeart/2005/8/layout/hProcess1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97734FAC-C20F-5D46-AB56-EE0DFA800F5A}">
      <dgm:prSet/>
      <dgm:spPr/>
      <dgm:t>
        <a:bodyPr/>
        <a:lstStyle/>
        <a:p>
          <a:r>
            <a:rPr lang="en-US"/>
            <a:t>Inverse binary threshold</a:t>
          </a:r>
          <a:endParaRPr lang="en-ES"/>
        </a:p>
      </dgm:t>
    </dgm:pt>
    <dgm:pt modelId="{0E53B5CE-A8A3-AB46-859B-7386326E96FE}" type="parTrans" cxnId="{B9D4E3ED-7A44-E04A-A13A-2D1496B5C4A0}">
      <dgm:prSet/>
      <dgm:spPr/>
      <dgm:t>
        <a:bodyPr/>
        <a:lstStyle/>
        <a:p>
          <a:endParaRPr lang="en-GB"/>
        </a:p>
      </dgm:t>
    </dgm:pt>
    <dgm:pt modelId="{016C121A-3452-9E4E-8E0E-D3D93C853D43}" type="sibTrans" cxnId="{B9D4E3ED-7A44-E04A-A13A-2D1496B5C4A0}">
      <dgm:prSet/>
      <dgm:spPr/>
      <dgm:t>
        <a:bodyPr/>
        <a:lstStyle/>
        <a:p>
          <a:endParaRPr lang="en-GB"/>
        </a:p>
      </dgm:t>
    </dgm:pt>
    <dgm:pt modelId="{A1E7338F-6AB4-8D47-9B9B-C4D7E0226E51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ES">
              <a:noFill/>
            </a:rPr>
            <a:t> </a:t>
          </a:r>
        </a:p>
      </dgm:t>
    </dgm:pt>
    <dgm:pt modelId="{B43658EB-4722-C048-834A-666FA6325424}" type="parTrans" cxnId="{16AF964E-0A46-6147-928B-F47201D2A791}">
      <dgm:prSet/>
      <dgm:spPr/>
      <dgm:t>
        <a:bodyPr/>
        <a:lstStyle/>
        <a:p>
          <a:endParaRPr lang="en-GB"/>
        </a:p>
      </dgm:t>
    </dgm:pt>
    <dgm:pt modelId="{31031B50-5722-9446-B2D2-9F33C55ED4DE}" type="sibTrans" cxnId="{16AF964E-0A46-6147-928B-F47201D2A791}">
      <dgm:prSet/>
      <dgm:spPr/>
      <dgm:t>
        <a:bodyPr/>
        <a:lstStyle/>
        <a:p>
          <a:endParaRPr lang="en-GB"/>
        </a:p>
      </dgm:t>
    </dgm:pt>
    <dgm:pt modelId="{B013BB6C-364C-C449-A1F3-A3E3C3F775CE}">
      <dgm:prSet/>
      <dgm:spPr/>
      <dgm:t>
        <a:bodyPr/>
        <a:lstStyle/>
        <a:p>
          <a:r>
            <a:rPr lang="en-US" dirty="0"/>
            <a:t>Check candidate</a:t>
          </a:r>
          <a:endParaRPr lang="en-ES" dirty="0"/>
        </a:p>
      </dgm:t>
    </dgm:pt>
    <dgm:pt modelId="{2EC38514-4066-A64F-BF5C-E6A70EBBEA9E}" type="parTrans" cxnId="{B918A87C-8F05-C641-9FA3-550DA0E402C7}">
      <dgm:prSet/>
      <dgm:spPr/>
      <dgm:t>
        <a:bodyPr/>
        <a:lstStyle/>
        <a:p>
          <a:endParaRPr lang="en-GB"/>
        </a:p>
      </dgm:t>
    </dgm:pt>
    <dgm:pt modelId="{2F2B988E-BB4D-894B-94C5-FC8108A5E994}" type="sibTrans" cxnId="{B918A87C-8F05-C641-9FA3-550DA0E402C7}">
      <dgm:prSet/>
      <dgm:spPr/>
      <dgm:t>
        <a:bodyPr/>
        <a:lstStyle/>
        <a:p>
          <a:endParaRPr lang="en-GB"/>
        </a:p>
      </dgm:t>
    </dgm:pt>
    <dgm:pt modelId="{D70FBCE2-21DF-114F-B776-3295C51D1AED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ES">
              <a:noFill/>
            </a:rPr>
            <a:t> </a:t>
          </a:r>
        </a:p>
      </dgm:t>
    </dgm:pt>
    <dgm:pt modelId="{F783C661-03B2-704F-915B-3126400DEBCE}" type="parTrans" cxnId="{4B8B0499-3688-034B-B0C5-6A4E920A9B0C}">
      <dgm:prSet/>
      <dgm:spPr/>
      <dgm:t>
        <a:bodyPr/>
        <a:lstStyle/>
        <a:p>
          <a:endParaRPr lang="en-GB"/>
        </a:p>
      </dgm:t>
    </dgm:pt>
    <dgm:pt modelId="{5D3D7417-F41E-4D48-8F6F-7EDDE98421F0}" type="sibTrans" cxnId="{4B8B0499-3688-034B-B0C5-6A4E920A9B0C}">
      <dgm:prSet/>
      <dgm:spPr/>
      <dgm:t>
        <a:bodyPr/>
        <a:lstStyle/>
        <a:p>
          <a:endParaRPr lang="en-GB"/>
        </a:p>
      </dgm:t>
    </dgm:pt>
    <dgm:pt modelId="{F3DBF006-5A8C-7D41-B715-CFE7710A1B3C}" type="pres">
      <dgm:prSet presAssocID="{4F271F13-809D-6642-AE9B-2278A2C27298}" presName="Name0" presStyleCnt="0">
        <dgm:presLayoutVars>
          <dgm:dir/>
          <dgm:resizeHandles val="exact"/>
        </dgm:presLayoutVars>
      </dgm:prSet>
      <dgm:spPr/>
    </dgm:pt>
    <dgm:pt modelId="{AECAD42B-4D75-424A-9955-5CE247D57A65}" type="pres">
      <dgm:prSet presAssocID="{4F271F13-809D-6642-AE9B-2278A2C27298}" presName="arrow" presStyleLbl="bgShp" presStyleIdx="0" presStyleCnt="1"/>
      <dgm:spPr/>
    </dgm:pt>
    <dgm:pt modelId="{79480A3C-3647-C144-B88F-2A4ECDBEC67B}" type="pres">
      <dgm:prSet presAssocID="{4F271F13-809D-6642-AE9B-2278A2C27298}" presName="points" presStyleCnt="0"/>
      <dgm:spPr/>
    </dgm:pt>
    <dgm:pt modelId="{16835E21-7399-4741-96FB-2A80ECB7B486}" type="pres">
      <dgm:prSet presAssocID="{97734FAC-C20F-5D46-AB56-EE0DFA800F5A}" presName="compositeA" presStyleCnt="0"/>
      <dgm:spPr/>
    </dgm:pt>
    <dgm:pt modelId="{ACB492E8-A4D4-C44D-AB5E-A6D927A96570}" type="pres">
      <dgm:prSet presAssocID="{97734FAC-C20F-5D46-AB56-EE0DFA800F5A}" presName="textA" presStyleLbl="revTx" presStyleIdx="0" presStyleCnt="4">
        <dgm:presLayoutVars>
          <dgm:bulletEnabled val="1"/>
        </dgm:presLayoutVars>
      </dgm:prSet>
      <dgm:spPr/>
    </dgm:pt>
    <dgm:pt modelId="{4A7F4C29-5F7B-D740-BF3C-44CB0D315E28}" type="pres">
      <dgm:prSet presAssocID="{97734FAC-C20F-5D46-AB56-EE0DFA800F5A}" presName="circleA" presStyleLbl="node1" presStyleIdx="0" presStyleCnt="4"/>
      <dgm:spPr/>
    </dgm:pt>
    <dgm:pt modelId="{4E9A3E34-E2F2-DB4B-9A8B-228B16E6DFBA}" type="pres">
      <dgm:prSet presAssocID="{97734FAC-C20F-5D46-AB56-EE0DFA800F5A}" presName="spaceA" presStyleCnt="0"/>
      <dgm:spPr/>
    </dgm:pt>
    <dgm:pt modelId="{8056418A-A745-F54D-ABC1-2F9AD940F565}" type="pres">
      <dgm:prSet presAssocID="{016C121A-3452-9E4E-8E0E-D3D93C853D43}" presName="space" presStyleCnt="0"/>
      <dgm:spPr/>
    </dgm:pt>
    <dgm:pt modelId="{EF940DAD-0995-9C45-B003-676B209C4F7D}" type="pres">
      <dgm:prSet presAssocID="{A1E7338F-6AB4-8D47-9B9B-C4D7E0226E51}" presName="compositeB" presStyleCnt="0"/>
      <dgm:spPr/>
    </dgm:pt>
    <dgm:pt modelId="{FAA25B47-D902-9749-94B9-38AD4FDF2A9F}" type="pres">
      <dgm:prSet presAssocID="{A1E7338F-6AB4-8D47-9B9B-C4D7E0226E51}" presName="textB" presStyleLbl="revTx" presStyleIdx="1" presStyleCnt="4">
        <dgm:presLayoutVars>
          <dgm:bulletEnabled val="1"/>
        </dgm:presLayoutVars>
      </dgm:prSet>
      <dgm:spPr/>
    </dgm:pt>
    <dgm:pt modelId="{22A2BEAE-0B6D-6E44-AEB7-C3DC2BA76D86}" type="pres">
      <dgm:prSet presAssocID="{A1E7338F-6AB4-8D47-9B9B-C4D7E0226E51}" presName="circleB" presStyleLbl="node1" presStyleIdx="1" presStyleCnt="4"/>
      <dgm:spPr/>
    </dgm:pt>
    <dgm:pt modelId="{19141ACF-C1C1-8F4B-90CF-BD5EFA50376E}" type="pres">
      <dgm:prSet presAssocID="{A1E7338F-6AB4-8D47-9B9B-C4D7E0226E51}" presName="spaceB" presStyleCnt="0"/>
      <dgm:spPr/>
    </dgm:pt>
    <dgm:pt modelId="{8AE611CA-EC4B-C045-8438-2705077F0D35}" type="pres">
      <dgm:prSet presAssocID="{31031B50-5722-9446-B2D2-9F33C55ED4DE}" presName="space" presStyleCnt="0"/>
      <dgm:spPr/>
    </dgm:pt>
    <dgm:pt modelId="{384C43D4-14A1-C645-A56E-60BDD65E640E}" type="pres">
      <dgm:prSet presAssocID="{B013BB6C-364C-C449-A1F3-A3E3C3F775CE}" presName="compositeA" presStyleCnt="0"/>
      <dgm:spPr/>
    </dgm:pt>
    <dgm:pt modelId="{E653DDF2-6D58-924C-914B-6C03655CA968}" type="pres">
      <dgm:prSet presAssocID="{B013BB6C-364C-C449-A1F3-A3E3C3F775CE}" presName="textA" presStyleLbl="revTx" presStyleIdx="2" presStyleCnt="4">
        <dgm:presLayoutVars>
          <dgm:bulletEnabled val="1"/>
        </dgm:presLayoutVars>
      </dgm:prSet>
      <dgm:spPr/>
    </dgm:pt>
    <dgm:pt modelId="{2DC35091-2C5E-0B4C-92B5-EF34C45FB3D8}" type="pres">
      <dgm:prSet presAssocID="{B013BB6C-364C-C449-A1F3-A3E3C3F775CE}" presName="circleA" presStyleLbl="node1" presStyleIdx="2" presStyleCnt="4"/>
      <dgm:spPr/>
    </dgm:pt>
    <dgm:pt modelId="{6229C4FB-65EC-A74B-A5E6-575000316213}" type="pres">
      <dgm:prSet presAssocID="{B013BB6C-364C-C449-A1F3-A3E3C3F775CE}" presName="spaceA" presStyleCnt="0"/>
      <dgm:spPr/>
    </dgm:pt>
    <dgm:pt modelId="{9B548622-630D-DC4B-8E8F-1CF8FB4489EB}" type="pres">
      <dgm:prSet presAssocID="{2F2B988E-BB4D-894B-94C5-FC8108A5E994}" presName="space" presStyleCnt="0"/>
      <dgm:spPr/>
    </dgm:pt>
    <dgm:pt modelId="{E8CD08D1-BC59-FA4F-AD0D-FE5730FC8C40}" type="pres">
      <dgm:prSet presAssocID="{D70FBCE2-21DF-114F-B776-3295C51D1AED}" presName="compositeB" presStyleCnt="0"/>
      <dgm:spPr/>
    </dgm:pt>
    <dgm:pt modelId="{FB0583CB-8BC5-0648-918C-CC6D4C6E3284}" type="pres">
      <dgm:prSet presAssocID="{D70FBCE2-21DF-114F-B776-3295C51D1AED}" presName="textB" presStyleLbl="revTx" presStyleIdx="3" presStyleCnt="4">
        <dgm:presLayoutVars>
          <dgm:bulletEnabled val="1"/>
        </dgm:presLayoutVars>
      </dgm:prSet>
      <dgm:spPr/>
    </dgm:pt>
    <dgm:pt modelId="{942125B9-294A-704A-98F8-AF8761DD07BE}" type="pres">
      <dgm:prSet presAssocID="{D70FBCE2-21DF-114F-B776-3295C51D1AED}" presName="circleB" presStyleLbl="node1" presStyleIdx="3" presStyleCnt="4"/>
      <dgm:spPr/>
    </dgm:pt>
    <dgm:pt modelId="{5EB32F28-46EF-5D4A-9C9E-6BF5F574F8D9}" type="pres">
      <dgm:prSet presAssocID="{D70FBCE2-21DF-114F-B776-3295C51D1AED}" presName="spaceB" presStyleCnt="0"/>
      <dgm:spPr/>
    </dgm:pt>
  </dgm:ptLst>
  <dgm:cxnLst>
    <dgm:cxn modelId="{1E292343-F68B-DE44-8B12-CFE5EB376BBB}" type="presOf" srcId="{4F271F13-809D-6642-AE9B-2278A2C27298}" destId="{F3DBF006-5A8C-7D41-B715-CFE7710A1B3C}" srcOrd="0" destOrd="0" presId="urn:microsoft.com/office/officeart/2005/8/layout/hProcess11"/>
    <dgm:cxn modelId="{16AF964E-0A46-6147-928B-F47201D2A791}" srcId="{4F271F13-809D-6642-AE9B-2278A2C27298}" destId="{A1E7338F-6AB4-8D47-9B9B-C4D7E0226E51}" srcOrd="1" destOrd="0" parTransId="{B43658EB-4722-C048-834A-666FA6325424}" sibTransId="{31031B50-5722-9446-B2D2-9F33C55ED4DE}"/>
    <dgm:cxn modelId="{B918A87C-8F05-C641-9FA3-550DA0E402C7}" srcId="{4F271F13-809D-6642-AE9B-2278A2C27298}" destId="{B013BB6C-364C-C449-A1F3-A3E3C3F775CE}" srcOrd="2" destOrd="0" parTransId="{2EC38514-4066-A64F-BF5C-E6A70EBBEA9E}" sibTransId="{2F2B988E-BB4D-894B-94C5-FC8108A5E994}"/>
    <dgm:cxn modelId="{4B8B0499-3688-034B-B0C5-6A4E920A9B0C}" srcId="{4F271F13-809D-6642-AE9B-2278A2C27298}" destId="{D70FBCE2-21DF-114F-B776-3295C51D1AED}" srcOrd="3" destOrd="0" parTransId="{F783C661-03B2-704F-915B-3126400DEBCE}" sibTransId="{5D3D7417-F41E-4D48-8F6F-7EDDE98421F0}"/>
    <dgm:cxn modelId="{4FFC44BA-B87D-F145-9299-3D259CAA0F59}" type="presOf" srcId="{A1E7338F-6AB4-8D47-9B9B-C4D7E0226E51}" destId="{FAA25B47-D902-9749-94B9-38AD4FDF2A9F}" srcOrd="0" destOrd="0" presId="urn:microsoft.com/office/officeart/2005/8/layout/hProcess11"/>
    <dgm:cxn modelId="{4E23ACC5-6B8E-6643-83F7-D811A74126E0}" type="presOf" srcId="{B013BB6C-364C-C449-A1F3-A3E3C3F775CE}" destId="{E653DDF2-6D58-924C-914B-6C03655CA968}" srcOrd="0" destOrd="0" presId="urn:microsoft.com/office/officeart/2005/8/layout/hProcess11"/>
    <dgm:cxn modelId="{3BD371CA-2F98-AC4A-8816-5CEA36712CA3}" type="presOf" srcId="{97734FAC-C20F-5D46-AB56-EE0DFA800F5A}" destId="{ACB492E8-A4D4-C44D-AB5E-A6D927A96570}" srcOrd="0" destOrd="0" presId="urn:microsoft.com/office/officeart/2005/8/layout/hProcess11"/>
    <dgm:cxn modelId="{B9D4E3ED-7A44-E04A-A13A-2D1496B5C4A0}" srcId="{4F271F13-809D-6642-AE9B-2278A2C27298}" destId="{97734FAC-C20F-5D46-AB56-EE0DFA800F5A}" srcOrd="0" destOrd="0" parTransId="{0E53B5CE-A8A3-AB46-859B-7386326E96FE}" sibTransId="{016C121A-3452-9E4E-8E0E-D3D93C853D43}"/>
    <dgm:cxn modelId="{53B7BFF3-C0FE-3544-BA4A-F1EB87EEFE6D}" type="presOf" srcId="{D70FBCE2-21DF-114F-B776-3295C51D1AED}" destId="{FB0583CB-8BC5-0648-918C-CC6D4C6E3284}" srcOrd="0" destOrd="0" presId="urn:microsoft.com/office/officeart/2005/8/layout/hProcess11"/>
    <dgm:cxn modelId="{8F1A1AF0-99CD-A34C-9DF3-0494CFDF737D}" type="presParOf" srcId="{F3DBF006-5A8C-7D41-B715-CFE7710A1B3C}" destId="{AECAD42B-4D75-424A-9955-5CE247D57A65}" srcOrd="0" destOrd="0" presId="urn:microsoft.com/office/officeart/2005/8/layout/hProcess11"/>
    <dgm:cxn modelId="{5E77F1F1-D366-0D4E-9462-6FEC158F4015}" type="presParOf" srcId="{F3DBF006-5A8C-7D41-B715-CFE7710A1B3C}" destId="{79480A3C-3647-C144-B88F-2A4ECDBEC67B}" srcOrd="1" destOrd="0" presId="urn:microsoft.com/office/officeart/2005/8/layout/hProcess11"/>
    <dgm:cxn modelId="{DD3269C0-1314-8A44-B030-ECC802F8AA5A}" type="presParOf" srcId="{79480A3C-3647-C144-B88F-2A4ECDBEC67B}" destId="{16835E21-7399-4741-96FB-2A80ECB7B486}" srcOrd="0" destOrd="0" presId="urn:microsoft.com/office/officeart/2005/8/layout/hProcess11"/>
    <dgm:cxn modelId="{2C2BB1EA-15BE-FD4F-9BEF-2159A3AEBB86}" type="presParOf" srcId="{16835E21-7399-4741-96FB-2A80ECB7B486}" destId="{ACB492E8-A4D4-C44D-AB5E-A6D927A96570}" srcOrd="0" destOrd="0" presId="urn:microsoft.com/office/officeart/2005/8/layout/hProcess11"/>
    <dgm:cxn modelId="{39286301-A1CE-8142-810B-947CCB4D4282}" type="presParOf" srcId="{16835E21-7399-4741-96FB-2A80ECB7B486}" destId="{4A7F4C29-5F7B-D740-BF3C-44CB0D315E28}" srcOrd="1" destOrd="0" presId="urn:microsoft.com/office/officeart/2005/8/layout/hProcess11"/>
    <dgm:cxn modelId="{DF4FF37D-71E3-FD4C-A24F-05EE3D948396}" type="presParOf" srcId="{16835E21-7399-4741-96FB-2A80ECB7B486}" destId="{4E9A3E34-E2F2-DB4B-9A8B-228B16E6DFBA}" srcOrd="2" destOrd="0" presId="urn:microsoft.com/office/officeart/2005/8/layout/hProcess11"/>
    <dgm:cxn modelId="{48ADE7B3-A627-3544-82D0-7EA58D0BEC3A}" type="presParOf" srcId="{79480A3C-3647-C144-B88F-2A4ECDBEC67B}" destId="{8056418A-A745-F54D-ABC1-2F9AD940F565}" srcOrd="1" destOrd="0" presId="urn:microsoft.com/office/officeart/2005/8/layout/hProcess11"/>
    <dgm:cxn modelId="{995B4019-6B67-A54E-B9DB-EB14B0238A27}" type="presParOf" srcId="{79480A3C-3647-C144-B88F-2A4ECDBEC67B}" destId="{EF940DAD-0995-9C45-B003-676B209C4F7D}" srcOrd="2" destOrd="0" presId="urn:microsoft.com/office/officeart/2005/8/layout/hProcess11"/>
    <dgm:cxn modelId="{D80C84C5-EFD0-1E45-9CCD-3FDCE3724C78}" type="presParOf" srcId="{EF940DAD-0995-9C45-B003-676B209C4F7D}" destId="{FAA25B47-D902-9749-94B9-38AD4FDF2A9F}" srcOrd="0" destOrd="0" presId="urn:microsoft.com/office/officeart/2005/8/layout/hProcess11"/>
    <dgm:cxn modelId="{EB639100-CBA4-9B44-91CF-85C23472D454}" type="presParOf" srcId="{EF940DAD-0995-9C45-B003-676B209C4F7D}" destId="{22A2BEAE-0B6D-6E44-AEB7-C3DC2BA76D86}" srcOrd="1" destOrd="0" presId="urn:microsoft.com/office/officeart/2005/8/layout/hProcess11"/>
    <dgm:cxn modelId="{5F77B51C-89F8-C542-BA08-B7EF40AD43AE}" type="presParOf" srcId="{EF940DAD-0995-9C45-B003-676B209C4F7D}" destId="{19141ACF-C1C1-8F4B-90CF-BD5EFA50376E}" srcOrd="2" destOrd="0" presId="urn:microsoft.com/office/officeart/2005/8/layout/hProcess11"/>
    <dgm:cxn modelId="{1C2491AB-BFA2-0C44-BA62-5E8A2B5F067A}" type="presParOf" srcId="{79480A3C-3647-C144-B88F-2A4ECDBEC67B}" destId="{8AE611CA-EC4B-C045-8438-2705077F0D35}" srcOrd="3" destOrd="0" presId="urn:microsoft.com/office/officeart/2005/8/layout/hProcess11"/>
    <dgm:cxn modelId="{A7DE7E17-07CD-B848-9751-F98CF7BCD7EB}" type="presParOf" srcId="{79480A3C-3647-C144-B88F-2A4ECDBEC67B}" destId="{384C43D4-14A1-C645-A56E-60BDD65E640E}" srcOrd="4" destOrd="0" presId="urn:microsoft.com/office/officeart/2005/8/layout/hProcess11"/>
    <dgm:cxn modelId="{5051D777-AD08-6C42-BAB4-0AF859151770}" type="presParOf" srcId="{384C43D4-14A1-C645-A56E-60BDD65E640E}" destId="{E653DDF2-6D58-924C-914B-6C03655CA968}" srcOrd="0" destOrd="0" presId="urn:microsoft.com/office/officeart/2005/8/layout/hProcess11"/>
    <dgm:cxn modelId="{27DBDDF3-FDE8-AF41-96E2-0219B2431917}" type="presParOf" srcId="{384C43D4-14A1-C645-A56E-60BDD65E640E}" destId="{2DC35091-2C5E-0B4C-92B5-EF34C45FB3D8}" srcOrd="1" destOrd="0" presId="urn:microsoft.com/office/officeart/2005/8/layout/hProcess11"/>
    <dgm:cxn modelId="{41ED862C-533B-B741-888F-87F61CD10F64}" type="presParOf" srcId="{384C43D4-14A1-C645-A56E-60BDD65E640E}" destId="{6229C4FB-65EC-A74B-A5E6-575000316213}" srcOrd="2" destOrd="0" presId="urn:microsoft.com/office/officeart/2005/8/layout/hProcess11"/>
    <dgm:cxn modelId="{8DEC5767-5B41-B943-B050-DAE579FD3A3D}" type="presParOf" srcId="{79480A3C-3647-C144-B88F-2A4ECDBEC67B}" destId="{9B548622-630D-DC4B-8E8F-1CF8FB4489EB}" srcOrd="5" destOrd="0" presId="urn:microsoft.com/office/officeart/2005/8/layout/hProcess11"/>
    <dgm:cxn modelId="{2F807BD3-27FF-B44E-B692-07144E9A986F}" type="presParOf" srcId="{79480A3C-3647-C144-B88F-2A4ECDBEC67B}" destId="{E8CD08D1-BC59-FA4F-AD0D-FE5730FC8C40}" srcOrd="6" destOrd="0" presId="urn:microsoft.com/office/officeart/2005/8/layout/hProcess11"/>
    <dgm:cxn modelId="{688C868B-05A4-184E-83A8-FE7C83A075ED}" type="presParOf" srcId="{E8CD08D1-BC59-FA4F-AD0D-FE5730FC8C40}" destId="{FB0583CB-8BC5-0648-918C-CC6D4C6E3284}" srcOrd="0" destOrd="0" presId="urn:microsoft.com/office/officeart/2005/8/layout/hProcess11"/>
    <dgm:cxn modelId="{DA773AAE-4191-B247-BE57-5E0E59548586}" type="presParOf" srcId="{E8CD08D1-BC59-FA4F-AD0D-FE5730FC8C40}" destId="{942125B9-294A-704A-98F8-AF8761DD07BE}" srcOrd="1" destOrd="0" presId="urn:microsoft.com/office/officeart/2005/8/layout/hProcess11"/>
    <dgm:cxn modelId="{BF29D1B1-7F20-174F-BFDD-677A4E67C7BC}" type="presParOf" srcId="{E8CD08D1-BC59-FA4F-AD0D-FE5730FC8C40}" destId="{5EB32F28-46EF-5D4A-9C9E-6BF5F574F8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D27A4C-DC0A-DC4D-A831-A58F3CB713CA}" type="doc">
      <dgm:prSet loTypeId="urn:microsoft.com/office/officeart/2005/8/layout/hList1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9289DF3-0BBF-F449-A72A-E97192A9F115}">
      <dgm:prSet custT="1"/>
      <dgm:spPr/>
      <dgm:t>
        <a:bodyPr/>
        <a:lstStyle/>
        <a:p>
          <a:r>
            <a:rPr lang="en-ES" sz="2400" b="1" dirty="0"/>
            <a:t>SVM, KNN &amp; Decision Tree</a:t>
          </a:r>
          <a:endParaRPr lang="en-ES" sz="2400" dirty="0"/>
        </a:p>
      </dgm:t>
    </dgm:pt>
    <dgm:pt modelId="{3C625FC6-873F-7C4E-9AF7-196BE39BBDD4}" type="parTrans" cxnId="{B4ACA496-4AAE-7F4D-84E1-D7A3284CBE07}">
      <dgm:prSet/>
      <dgm:spPr/>
      <dgm:t>
        <a:bodyPr/>
        <a:lstStyle/>
        <a:p>
          <a:endParaRPr lang="en-GB"/>
        </a:p>
      </dgm:t>
    </dgm:pt>
    <dgm:pt modelId="{DF8CF112-3A35-2E48-9768-EBD557B3208D}" type="sibTrans" cxnId="{B4ACA496-4AAE-7F4D-84E1-D7A3284CBE07}">
      <dgm:prSet/>
      <dgm:spPr/>
      <dgm:t>
        <a:bodyPr/>
        <a:lstStyle/>
        <a:p>
          <a:endParaRPr lang="en-GB"/>
        </a:p>
      </dgm:t>
    </dgm:pt>
    <dgm:pt modelId="{B2F36286-7ED7-1B45-B150-692AF5CD0404}">
      <dgm:prSet/>
      <dgm:spPr/>
      <dgm:t>
        <a:bodyPr/>
        <a:lstStyle/>
        <a:p>
          <a:r>
            <a:rPr lang="en-ES" dirty="0"/>
            <a:t>Using the provided images, a </a:t>
          </a:r>
          <a:r>
            <a:rPr lang="en-ES" b="1" dirty="0"/>
            <a:t>labeled dataset </a:t>
          </a:r>
          <a:r>
            <a:rPr lang="en-ES" dirty="0"/>
            <a:t>is created</a:t>
          </a:r>
          <a:endParaRPr lang="en-GB" dirty="0"/>
        </a:p>
      </dgm:t>
    </dgm:pt>
    <dgm:pt modelId="{3449B674-FE3C-7041-B30B-5F6A2212A282}" type="parTrans" cxnId="{01E1E2BB-17E2-DE45-A502-1BD3284A4BB3}">
      <dgm:prSet/>
      <dgm:spPr/>
      <dgm:t>
        <a:bodyPr/>
        <a:lstStyle/>
        <a:p>
          <a:endParaRPr lang="en-GB"/>
        </a:p>
      </dgm:t>
    </dgm:pt>
    <dgm:pt modelId="{6E07E615-F7E5-F04A-BA50-90B00F452014}" type="sibTrans" cxnId="{01E1E2BB-17E2-DE45-A502-1BD3284A4BB3}">
      <dgm:prSet/>
      <dgm:spPr/>
      <dgm:t>
        <a:bodyPr/>
        <a:lstStyle/>
        <a:p>
          <a:endParaRPr lang="en-GB"/>
        </a:p>
      </dgm:t>
    </dgm:pt>
    <dgm:pt modelId="{E1B517DD-B4C3-A942-BB26-8FB269C0C1B1}">
      <dgm:prSet/>
      <dgm:spPr/>
      <dgm:t>
        <a:bodyPr/>
        <a:lstStyle/>
        <a:p>
          <a:r>
            <a:rPr lang="en-GB" dirty="0"/>
            <a:t>Fewer samples archive highs accuracies</a:t>
          </a:r>
        </a:p>
      </dgm:t>
    </dgm:pt>
    <dgm:pt modelId="{D0859CA1-15CB-0C48-9C67-19A7442CAF3D}" type="parTrans" cxnId="{7EA73C7D-963B-1846-AD0C-E6274C3C1381}">
      <dgm:prSet/>
      <dgm:spPr/>
      <dgm:t>
        <a:bodyPr/>
        <a:lstStyle/>
        <a:p>
          <a:endParaRPr lang="en-GB"/>
        </a:p>
      </dgm:t>
    </dgm:pt>
    <dgm:pt modelId="{DD2DB23A-3AA5-5B48-B2EF-B36583558C24}" type="sibTrans" cxnId="{7EA73C7D-963B-1846-AD0C-E6274C3C1381}">
      <dgm:prSet/>
      <dgm:spPr/>
      <dgm:t>
        <a:bodyPr/>
        <a:lstStyle/>
        <a:p>
          <a:endParaRPr lang="en-GB"/>
        </a:p>
      </dgm:t>
    </dgm:pt>
    <dgm:pt modelId="{B8EF0DB9-306B-F240-B833-117212AB80AE}" type="pres">
      <dgm:prSet presAssocID="{EBD27A4C-DC0A-DC4D-A831-A58F3CB713CA}" presName="Name0" presStyleCnt="0">
        <dgm:presLayoutVars>
          <dgm:dir/>
          <dgm:animLvl val="lvl"/>
          <dgm:resizeHandles val="exact"/>
        </dgm:presLayoutVars>
      </dgm:prSet>
      <dgm:spPr/>
    </dgm:pt>
    <dgm:pt modelId="{01847136-79CF-B347-864D-44EFFB128796}" type="pres">
      <dgm:prSet presAssocID="{E9289DF3-0BBF-F449-A72A-E97192A9F115}" presName="composite" presStyleCnt="0"/>
      <dgm:spPr/>
    </dgm:pt>
    <dgm:pt modelId="{077AEEEB-CD10-FC48-9CFA-8C5A5608A90E}" type="pres">
      <dgm:prSet presAssocID="{E9289DF3-0BBF-F449-A72A-E97192A9F11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9478D11-F3C3-9C4D-8481-41727276F5B4}" type="pres">
      <dgm:prSet presAssocID="{E9289DF3-0BBF-F449-A72A-E97192A9F11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39A7D30-3375-AD49-BC7F-4191541BDCDD}" type="presOf" srcId="{E1B517DD-B4C3-A942-BB26-8FB269C0C1B1}" destId="{C9478D11-F3C3-9C4D-8481-41727276F5B4}" srcOrd="0" destOrd="0" presId="urn:microsoft.com/office/officeart/2005/8/layout/hList1"/>
    <dgm:cxn modelId="{79322367-6B2E-6644-8CB7-2991138A71FB}" type="presOf" srcId="{E9289DF3-0BBF-F449-A72A-E97192A9F115}" destId="{077AEEEB-CD10-FC48-9CFA-8C5A5608A90E}" srcOrd="0" destOrd="0" presId="urn:microsoft.com/office/officeart/2005/8/layout/hList1"/>
    <dgm:cxn modelId="{7EA73C7D-963B-1846-AD0C-E6274C3C1381}" srcId="{E9289DF3-0BBF-F449-A72A-E97192A9F115}" destId="{E1B517DD-B4C3-A942-BB26-8FB269C0C1B1}" srcOrd="0" destOrd="0" parTransId="{D0859CA1-15CB-0C48-9C67-19A7442CAF3D}" sibTransId="{DD2DB23A-3AA5-5B48-B2EF-B36583558C24}"/>
    <dgm:cxn modelId="{B4ACA496-4AAE-7F4D-84E1-D7A3284CBE07}" srcId="{EBD27A4C-DC0A-DC4D-A831-A58F3CB713CA}" destId="{E9289DF3-0BBF-F449-A72A-E97192A9F115}" srcOrd="0" destOrd="0" parTransId="{3C625FC6-873F-7C4E-9AF7-196BE39BBDD4}" sibTransId="{DF8CF112-3A35-2E48-9768-EBD557B3208D}"/>
    <dgm:cxn modelId="{D33DA5AD-FB75-A74B-AD73-53FC652187D3}" type="presOf" srcId="{EBD27A4C-DC0A-DC4D-A831-A58F3CB713CA}" destId="{B8EF0DB9-306B-F240-B833-117212AB80AE}" srcOrd="0" destOrd="0" presId="urn:microsoft.com/office/officeart/2005/8/layout/hList1"/>
    <dgm:cxn modelId="{01E1E2BB-17E2-DE45-A502-1BD3284A4BB3}" srcId="{E9289DF3-0BBF-F449-A72A-E97192A9F115}" destId="{B2F36286-7ED7-1B45-B150-692AF5CD0404}" srcOrd="1" destOrd="0" parTransId="{3449B674-FE3C-7041-B30B-5F6A2212A282}" sibTransId="{6E07E615-F7E5-F04A-BA50-90B00F452014}"/>
    <dgm:cxn modelId="{401C8EDD-CA94-5746-A29E-8E90ED79347A}" type="presOf" srcId="{B2F36286-7ED7-1B45-B150-692AF5CD0404}" destId="{C9478D11-F3C3-9C4D-8481-41727276F5B4}" srcOrd="0" destOrd="1" presId="urn:microsoft.com/office/officeart/2005/8/layout/hList1"/>
    <dgm:cxn modelId="{1B10DA4D-1453-E141-B141-77F5559C80D8}" type="presParOf" srcId="{B8EF0DB9-306B-F240-B833-117212AB80AE}" destId="{01847136-79CF-B347-864D-44EFFB128796}" srcOrd="0" destOrd="0" presId="urn:microsoft.com/office/officeart/2005/8/layout/hList1"/>
    <dgm:cxn modelId="{C7566A28-FAEE-EC46-9666-6C3794209ECA}" type="presParOf" srcId="{01847136-79CF-B347-864D-44EFFB128796}" destId="{077AEEEB-CD10-FC48-9CFA-8C5A5608A90E}" srcOrd="0" destOrd="0" presId="urn:microsoft.com/office/officeart/2005/8/layout/hList1"/>
    <dgm:cxn modelId="{FA538623-11F3-E049-924F-2A6BE77B2447}" type="presParOf" srcId="{01847136-79CF-B347-864D-44EFFB128796}" destId="{C9478D11-F3C3-9C4D-8481-41727276F5B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CD5545-1749-304F-B6E3-384C64F9338A}" type="doc">
      <dgm:prSet loTypeId="urn:microsoft.com/office/officeart/2005/8/layout/hLis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79D1ED-A91E-8E4B-9A2A-EC7D106A0BBD}">
      <dgm:prSet/>
      <dgm:spPr/>
      <dgm:t>
        <a:bodyPr/>
        <a:lstStyle/>
        <a:p>
          <a:r>
            <a:rPr lang="en-ES" b="1" dirty="0"/>
            <a:t>Deep Learning</a:t>
          </a:r>
          <a:endParaRPr lang="en-ES" dirty="0"/>
        </a:p>
      </dgm:t>
    </dgm:pt>
    <dgm:pt modelId="{7D091173-166B-0E4F-838F-DC60C742CB04}" type="parTrans" cxnId="{626AC649-48EA-0F49-A097-D981470B0DD6}">
      <dgm:prSet/>
      <dgm:spPr/>
      <dgm:t>
        <a:bodyPr/>
        <a:lstStyle/>
        <a:p>
          <a:endParaRPr lang="en-GB"/>
        </a:p>
      </dgm:t>
    </dgm:pt>
    <dgm:pt modelId="{86CFED42-C5CD-9B4F-9E1A-BA65261EF813}" type="sibTrans" cxnId="{626AC649-48EA-0F49-A097-D981470B0DD6}">
      <dgm:prSet/>
      <dgm:spPr/>
      <dgm:t>
        <a:bodyPr/>
        <a:lstStyle/>
        <a:p>
          <a:endParaRPr lang="en-GB"/>
        </a:p>
      </dgm:t>
    </dgm:pt>
    <dgm:pt modelId="{858D17FA-D8BB-FE4E-8345-B8FEA69E7DA2}">
      <dgm:prSet/>
      <dgm:spPr/>
      <dgm:t>
        <a:bodyPr/>
        <a:lstStyle/>
        <a:p>
          <a:pPr algn="l"/>
          <a:r>
            <a:rPr lang="en-ES" dirty="0"/>
            <a:t>We adquired the base font mandated by the European Commision legislation. </a:t>
          </a:r>
          <a:r>
            <a:rPr lang="en-ES" b="1" dirty="0"/>
            <a:t>DIN 1451</a:t>
          </a:r>
          <a:endParaRPr lang="en-GB" dirty="0"/>
        </a:p>
      </dgm:t>
    </dgm:pt>
    <dgm:pt modelId="{48CE6E43-9722-5144-AC36-DC2B485B864A}" type="parTrans" cxnId="{775C0FA9-2D32-F54F-A8E4-B8F76E2161CE}">
      <dgm:prSet/>
      <dgm:spPr/>
      <dgm:t>
        <a:bodyPr/>
        <a:lstStyle/>
        <a:p>
          <a:endParaRPr lang="en-GB"/>
        </a:p>
      </dgm:t>
    </dgm:pt>
    <dgm:pt modelId="{713EFDCC-6B07-8E43-B8DE-5CC322E2A9A4}" type="sibTrans" cxnId="{775C0FA9-2D32-F54F-A8E4-B8F76E2161CE}">
      <dgm:prSet/>
      <dgm:spPr/>
      <dgm:t>
        <a:bodyPr/>
        <a:lstStyle/>
        <a:p>
          <a:endParaRPr lang="en-GB"/>
        </a:p>
      </dgm:t>
    </dgm:pt>
    <dgm:pt modelId="{A975317A-3229-5742-B446-3745DF5B8CD1}">
      <dgm:prSet/>
      <dgm:spPr/>
      <dgm:t>
        <a:bodyPr/>
        <a:lstStyle/>
        <a:p>
          <a:pPr algn="l"/>
          <a:r>
            <a:rPr lang="en-ES" dirty="0"/>
            <a:t>This font, along with the labeled dataset, is used to create a new dataset using </a:t>
          </a:r>
          <a:r>
            <a:rPr lang="en-ES" b="1" dirty="0"/>
            <a:t>Data Augmentation</a:t>
          </a:r>
          <a:endParaRPr lang="en-ES" dirty="0"/>
        </a:p>
      </dgm:t>
    </dgm:pt>
    <dgm:pt modelId="{CB2323DD-292B-5744-9274-CC112A58E9B1}" type="parTrans" cxnId="{14A5D87E-A405-184F-8DC1-6421486DD852}">
      <dgm:prSet/>
      <dgm:spPr/>
      <dgm:t>
        <a:bodyPr/>
        <a:lstStyle/>
        <a:p>
          <a:endParaRPr lang="en-GB"/>
        </a:p>
      </dgm:t>
    </dgm:pt>
    <dgm:pt modelId="{95BD2FD7-8DF1-8F44-9EFE-CD179C318316}" type="sibTrans" cxnId="{14A5D87E-A405-184F-8DC1-6421486DD852}">
      <dgm:prSet/>
      <dgm:spPr/>
      <dgm:t>
        <a:bodyPr/>
        <a:lstStyle/>
        <a:p>
          <a:endParaRPr lang="en-GB"/>
        </a:p>
      </dgm:t>
    </dgm:pt>
    <dgm:pt modelId="{B96D7A40-589A-AB41-B5F3-C7B67B406B5F}">
      <dgm:prSet/>
      <dgm:spPr/>
      <dgm:t>
        <a:bodyPr/>
        <a:lstStyle/>
        <a:p>
          <a:pPr algn="l"/>
          <a:r>
            <a:rPr lang="en-ES" dirty="0"/>
            <a:t>Huge ammount of samples are needed for Deep Learning models to classify correctly</a:t>
          </a:r>
        </a:p>
      </dgm:t>
    </dgm:pt>
    <dgm:pt modelId="{DBC513EB-F586-CE4D-9297-2AA17F0E7D67}" type="parTrans" cxnId="{5B0ACFC8-0355-774D-B19B-D10455EBD5C1}">
      <dgm:prSet/>
      <dgm:spPr/>
      <dgm:t>
        <a:bodyPr/>
        <a:lstStyle/>
        <a:p>
          <a:endParaRPr lang="en-GB"/>
        </a:p>
      </dgm:t>
    </dgm:pt>
    <dgm:pt modelId="{F37FF756-88BC-0642-8452-62899EB5DC68}" type="sibTrans" cxnId="{5B0ACFC8-0355-774D-B19B-D10455EBD5C1}">
      <dgm:prSet/>
      <dgm:spPr/>
      <dgm:t>
        <a:bodyPr/>
        <a:lstStyle/>
        <a:p>
          <a:endParaRPr lang="en-GB"/>
        </a:p>
      </dgm:t>
    </dgm:pt>
    <dgm:pt modelId="{50858E46-D561-C64F-87EA-CAA2E0B77288}" type="pres">
      <dgm:prSet presAssocID="{12CD5545-1749-304F-B6E3-384C64F9338A}" presName="Name0" presStyleCnt="0">
        <dgm:presLayoutVars>
          <dgm:dir/>
          <dgm:animLvl val="lvl"/>
          <dgm:resizeHandles val="exact"/>
        </dgm:presLayoutVars>
      </dgm:prSet>
      <dgm:spPr/>
    </dgm:pt>
    <dgm:pt modelId="{51EB7774-CCE0-EF47-A16B-944FE83AFFE1}" type="pres">
      <dgm:prSet presAssocID="{3479D1ED-A91E-8E4B-9A2A-EC7D106A0BBD}" presName="composite" presStyleCnt="0"/>
      <dgm:spPr/>
    </dgm:pt>
    <dgm:pt modelId="{C6A16717-9A3B-6E4D-B3A9-7C9FB5AF990E}" type="pres">
      <dgm:prSet presAssocID="{3479D1ED-A91E-8E4B-9A2A-EC7D106A0BB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933743A-D147-594D-BCBE-71CAF0E369AD}" type="pres">
      <dgm:prSet presAssocID="{3479D1ED-A91E-8E4B-9A2A-EC7D106A0BB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1B6A024-C67B-7548-97CB-853ADFC45A7B}" type="presOf" srcId="{12CD5545-1749-304F-B6E3-384C64F9338A}" destId="{50858E46-D561-C64F-87EA-CAA2E0B77288}" srcOrd="0" destOrd="0" presId="urn:microsoft.com/office/officeart/2005/8/layout/hList1"/>
    <dgm:cxn modelId="{626AC649-48EA-0F49-A097-D981470B0DD6}" srcId="{12CD5545-1749-304F-B6E3-384C64F9338A}" destId="{3479D1ED-A91E-8E4B-9A2A-EC7D106A0BBD}" srcOrd="0" destOrd="0" parTransId="{7D091173-166B-0E4F-838F-DC60C742CB04}" sibTransId="{86CFED42-C5CD-9B4F-9E1A-BA65261EF813}"/>
    <dgm:cxn modelId="{14A5D87E-A405-184F-8DC1-6421486DD852}" srcId="{3479D1ED-A91E-8E4B-9A2A-EC7D106A0BBD}" destId="{A975317A-3229-5742-B446-3745DF5B8CD1}" srcOrd="2" destOrd="0" parTransId="{CB2323DD-292B-5744-9274-CC112A58E9B1}" sibTransId="{95BD2FD7-8DF1-8F44-9EFE-CD179C318316}"/>
    <dgm:cxn modelId="{2562E18E-C4FF-5344-A8C2-1E4865655DE0}" type="presOf" srcId="{B96D7A40-589A-AB41-B5F3-C7B67B406B5F}" destId="{B933743A-D147-594D-BCBE-71CAF0E369AD}" srcOrd="0" destOrd="0" presId="urn:microsoft.com/office/officeart/2005/8/layout/hList1"/>
    <dgm:cxn modelId="{3BF5A299-7036-B841-AB8A-E36B4ABEC53B}" type="presOf" srcId="{A975317A-3229-5742-B446-3745DF5B8CD1}" destId="{B933743A-D147-594D-BCBE-71CAF0E369AD}" srcOrd="0" destOrd="2" presId="urn:microsoft.com/office/officeart/2005/8/layout/hList1"/>
    <dgm:cxn modelId="{775C0FA9-2D32-F54F-A8E4-B8F76E2161CE}" srcId="{3479D1ED-A91E-8E4B-9A2A-EC7D106A0BBD}" destId="{858D17FA-D8BB-FE4E-8345-B8FEA69E7DA2}" srcOrd="1" destOrd="0" parTransId="{48CE6E43-9722-5144-AC36-DC2B485B864A}" sibTransId="{713EFDCC-6B07-8E43-B8DE-5CC322E2A9A4}"/>
    <dgm:cxn modelId="{5B0ACFC8-0355-774D-B19B-D10455EBD5C1}" srcId="{3479D1ED-A91E-8E4B-9A2A-EC7D106A0BBD}" destId="{B96D7A40-589A-AB41-B5F3-C7B67B406B5F}" srcOrd="0" destOrd="0" parTransId="{DBC513EB-F586-CE4D-9297-2AA17F0E7D67}" sibTransId="{F37FF756-88BC-0642-8452-62899EB5DC68}"/>
    <dgm:cxn modelId="{5A8038D1-8D7B-F844-ABA2-06F16BC78034}" type="presOf" srcId="{858D17FA-D8BB-FE4E-8345-B8FEA69E7DA2}" destId="{B933743A-D147-594D-BCBE-71CAF0E369AD}" srcOrd="0" destOrd="1" presId="urn:microsoft.com/office/officeart/2005/8/layout/hList1"/>
    <dgm:cxn modelId="{C51578E6-6C1F-4B40-8182-16624CF482F9}" type="presOf" srcId="{3479D1ED-A91E-8E4B-9A2A-EC7D106A0BBD}" destId="{C6A16717-9A3B-6E4D-B3A9-7C9FB5AF990E}" srcOrd="0" destOrd="0" presId="urn:microsoft.com/office/officeart/2005/8/layout/hList1"/>
    <dgm:cxn modelId="{45D0E628-6EE5-2D49-AA11-FA4BF98F8DE9}" type="presParOf" srcId="{50858E46-D561-C64F-87EA-CAA2E0B77288}" destId="{51EB7774-CCE0-EF47-A16B-944FE83AFFE1}" srcOrd="0" destOrd="0" presId="urn:microsoft.com/office/officeart/2005/8/layout/hList1"/>
    <dgm:cxn modelId="{F5523C31-6B8A-544A-BBDC-15398FBA910C}" type="presParOf" srcId="{51EB7774-CCE0-EF47-A16B-944FE83AFFE1}" destId="{C6A16717-9A3B-6E4D-B3A9-7C9FB5AF990E}" srcOrd="0" destOrd="0" presId="urn:microsoft.com/office/officeart/2005/8/layout/hList1"/>
    <dgm:cxn modelId="{2A5F8EA5-2093-3F4A-B62D-2A5C50DE3B8C}" type="presParOf" srcId="{51EB7774-CCE0-EF47-A16B-944FE83AFFE1}" destId="{B933743A-D147-594D-BCBE-71CAF0E369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06D56A-C12E-364C-AFED-F6263E587D0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3890217-3791-8F47-81E8-666036DDF10E}">
      <dgm:prSet phldrT="[Text]"/>
      <dgm:spPr/>
      <dgm:t>
        <a:bodyPr/>
        <a:lstStyle/>
        <a:p>
          <a:r>
            <a:rPr lang="en-GB" dirty="0"/>
            <a:t>SVC</a:t>
          </a:r>
        </a:p>
      </dgm:t>
    </dgm:pt>
    <dgm:pt modelId="{D8CB7690-C6E0-DC49-8DC9-B3C6F055C53F}" type="parTrans" cxnId="{7FFE033F-2C31-704D-B6A3-5D2E2B61C3CB}">
      <dgm:prSet/>
      <dgm:spPr/>
      <dgm:t>
        <a:bodyPr/>
        <a:lstStyle/>
        <a:p>
          <a:endParaRPr lang="en-GB"/>
        </a:p>
      </dgm:t>
    </dgm:pt>
    <dgm:pt modelId="{33835E14-06AE-1841-BF14-C1AD29BD90E6}" type="sibTrans" cxnId="{7FFE033F-2C31-704D-B6A3-5D2E2B61C3CB}">
      <dgm:prSet/>
      <dgm:spPr/>
      <dgm:t>
        <a:bodyPr/>
        <a:lstStyle/>
        <a:p>
          <a:endParaRPr lang="en-GB"/>
        </a:p>
      </dgm:t>
    </dgm:pt>
    <dgm:pt modelId="{8F737A25-A2B3-774E-B29F-8A510829E72C}">
      <dgm:prSet phldrT="[Text]"/>
      <dgm:spPr/>
      <dgm:t>
        <a:bodyPr/>
        <a:lstStyle/>
        <a:p>
          <a:r>
            <a:rPr lang="en-GB" dirty="0"/>
            <a:t>Kernel type</a:t>
          </a:r>
        </a:p>
      </dgm:t>
    </dgm:pt>
    <dgm:pt modelId="{65994DCC-C560-444B-8617-CBD450EEE6D0}" type="parTrans" cxnId="{679580F7-E229-8B4D-9280-8A20B2223DE5}">
      <dgm:prSet/>
      <dgm:spPr/>
      <dgm:t>
        <a:bodyPr/>
        <a:lstStyle/>
        <a:p>
          <a:endParaRPr lang="en-GB"/>
        </a:p>
      </dgm:t>
    </dgm:pt>
    <dgm:pt modelId="{23B1A532-1695-2041-A908-50AC49CDE3E4}" type="sibTrans" cxnId="{679580F7-E229-8B4D-9280-8A20B2223DE5}">
      <dgm:prSet/>
      <dgm:spPr/>
      <dgm:t>
        <a:bodyPr/>
        <a:lstStyle/>
        <a:p>
          <a:endParaRPr lang="en-GB"/>
        </a:p>
      </dgm:t>
    </dgm:pt>
    <dgm:pt modelId="{2F6C08CB-65F4-A647-958C-124E9A27D9A4}">
      <dgm:prSet phldrT="[Text]"/>
      <dgm:spPr/>
      <dgm:t>
        <a:bodyPr/>
        <a:lstStyle/>
        <a:p>
          <a:r>
            <a:rPr lang="en-GB" dirty="0"/>
            <a:t>C</a:t>
          </a:r>
        </a:p>
      </dgm:t>
    </dgm:pt>
    <dgm:pt modelId="{A558CC57-8359-D848-AF1C-CC2460A64599}" type="parTrans" cxnId="{9795FEC2-DEE4-B145-AC52-548FF91DB842}">
      <dgm:prSet/>
      <dgm:spPr/>
      <dgm:t>
        <a:bodyPr/>
        <a:lstStyle/>
        <a:p>
          <a:endParaRPr lang="en-GB"/>
        </a:p>
      </dgm:t>
    </dgm:pt>
    <dgm:pt modelId="{08752BAD-2ED6-C94E-AEAD-CB162CFF9DB0}" type="sibTrans" cxnId="{9795FEC2-DEE4-B145-AC52-548FF91DB842}">
      <dgm:prSet/>
      <dgm:spPr/>
      <dgm:t>
        <a:bodyPr/>
        <a:lstStyle/>
        <a:p>
          <a:endParaRPr lang="en-GB"/>
        </a:p>
      </dgm:t>
    </dgm:pt>
    <dgm:pt modelId="{0AC05FB9-14AA-344D-965B-4005BA4199AE}">
      <dgm:prSet phldrT="[Text]"/>
      <dgm:spPr/>
      <dgm:t>
        <a:bodyPr/>
        <a:lstStyle/>
        <a:p>
          <a:r>
            <a:rPr lang="en-GB" dirty="0"/>
            <a:t>KNN</a:t>
          </a:r>
        </a:p>
      </dgm:t>
    </dgm:pt>
    <dgm:pt modelId="{9D884C7B-DEE3-2340-8147-4C16133AE21A}" type="parTrans" cxnId="{CC43A6BF-C51E-FD4C-A1BC-A0620D50136A}">
      <dgm:prSet/>
      <dgm:spPr/>
      <dgm:t>
        <a:bodyPr/>
        <a:lstStyle/>
        <a:p>
          <a:endParaRPr lang="en-GB"/>
        </a:p>
      </dgm:t>
    </dgm:pt>
    <dgm:pt modelId="{717EA365-5D7C-E84B-8CE2-11FDCE654E6B}" type="sibTrans" cxnId="{CC43A6BF-C51E-FD4C-A1BC-A0620D50136A}">
      <dgm:prSet/>
      <dgm:spPr/>
      <dgm:t>
        <a:bodyPr/>
        <a:lstStyle/>
        <a:p>
          <a:endParaRPr lang="en-GB"/>
        </a:p>
      </dgm:t>
    </dgm:pt>
    <dgm:pt modelId="{1FF9DE07-DCAD-214E-86A3-A9A9728806B3}">
      <dgm:prSet phldrT="[Text]"/>
      <dgm:spPr/>
      <dgm:t>
        <a:bodyPr/>
        <a:lstStyle/>
        <a:p>
          <a:r>
            <a:rPr lang="en-GB" dirty="0"/>
            <a:t>Algorithm</a:t>
          </a:r>
        </a:p>
      </dgm:t>
    </dgm:pt>
    <dgm:pt modelId="{7928E09B-C76A-054A-9FCE-DC39D40109D8}" type="parTrans" cxnId="{A994E6C2-CADF-C246-8D66-74A59539DAD1}">
      <dgm:prSet/>
      <dgm:spPr/>
      <dgm:t>
        <a:bodyPr/>
        <a:lstStyle/>
        <a:p>
          <a:endParaRPr lang="en-GB"/>
        </a:p>
      </dgm:t>
    </dgm:pt>
    <dgm:pt modelId="{AB8D9C09-EB6D-244B-86F4-EF788382515D}" type="sibTrans" cxnId="{A994E6C2-CADF-C246-8D66-74A59539DAD1}">
      <dgm:prSet/>
      <dgm:spPr/>
      <dgm:t>
        <a:bodyPr/>
        <a:lstStyle/>
        <a:p>
          <a:endParaRPr lang="en-GB"/>
        </a:p>
      </dgm:t>
    </dgm:pt>
    <dgm:pt modelId="{5D4CE89E-2D13-1F44-9C89-B2611C4AB3A8}">
      <dgm:prSet phldrT="[Text]"/>
      <dgm:spPr/>
      <dgm:t>
        <a:bodyPr/>
        <a:lstStyle/>
        <a:p>
          <a:r>
            <a:rPr lang="en-GB" dirty="0"/>
            <a:t>Neighbours</a:t>
          </a:r>
        </a:p>
      </dgm:t>
    </dgm:pt>
    <dgm:pt modelId="{BB8781B7-615A-644E-A5AD-B0E280F3F1B9}" type="parTrans" cxnId="{1809396B-66F8-A447-897B-16063E8306C5}">
      <dgm:prSet/>
      <dgm:spPr/>
      <dgm:t>
        <a:bodyPr/>
        <a:lstStyle/>
        <a:p>
          <a:endParaRPr lang="en-GB"/>
        </a:p>
      </dgm:t>
    </dgm:pt>
    <dgm:pt modelId="{F823B279-0259-284E-988E-1D0F882BE673}" type="sibTrans" cxnId="{1809396B-66F8-A447-897B-16063E8306C5}">
      <dgm:prSet/>
      <dgm:spPr/>
      <dgm:t>
        <a:bodyPr/>
        <a:lstStyle/>
        <a:p>
          <a:endParaRPr lang="en-GB"/>
        </a:p>
      </dgm:t>
    </dgm:pt>
    <dgm:pt modelId="{C2C5EB53-0D65-FA47-AF77-25AD06AB59F5}">
      <dgm:prSet phldrT="[Text]"/>
      <dgm:spPr/>
      <dgm:t>
        <a:bodyPr/>
        <a:lstStyle/>
        <a:p>
          <a:r>
            <a:rPr lang="en-GB" dirty="0"/>
            <a:t>Decision Tree</a:t>
          </a:r>
        </a:p>
      </dgm:t>
    </dgm:pt>
    <dgm:pt modelId="{FA9BFADA-31B1-8943-8FE9-AFE72AC92D44}" type="parTrans" cxnId="{F40CDD15-CBBE-3C4F-A07E-7DD5EF8B655C}">
      <dgm:prSet/>
      <dgm:spPr/>
      <dgm:t>
        <a:bodyPr/>
        <a:lstStyle/>
        <a:p>
          <a:endParaRPr lang="en-GB"/>
        </a:p>
      </dgm:t>
    </dgm:pt>
    <dgm:pt modelId="{9A3352D5-7F25-6B44-84DC-AAE678E61C8A}" type="sibTrans" cxnId="{F40CDD15-CBBE-3C4F-A07E-7DD5EF8B655C}">
      <dgm:prSet/>
      <dgm:spPr/>
      <dgm:t>
        <a:bodyPr/>
        <a:lstStyle/>
        <a:p>
          <a:endParaRPr lang="en-GB"/>
        </a:p>
      </dgm:t>
    </dgm:pt>
    <dgm:pt modelId="{5846C692-61CF-8040-A172-BD951ABC4190}">
      <dgm:prSet phldrT="[Text]"/>
      <dgm:spPr/>
      <dgm:t>
        <a:bodyPr/>
        <a:lstStyle/>
        <a:p>
          <a:r>
            <a:rPr lang="en-GB" dirty="0"/>
            <a:t>Criterion</a:t>
          </a:r>
        </a:p>
      </dgm:t>
    </dgm:pt>
    <dgm:pt modelId="{7F509769-7422-FF47-A2BA-B026B2ED16BF}" type="parTrans" cxnId="{284ECDC8-CB60-4E4D-B50C-49E043BFCC72}">
      <dgm:prSet/>
      <dgm:spPr/>
      <dgm:t>
        <a:bodyPr/>
        <a:lstStyle/>
        <a:p>
          <a:endParaRPr lang="en-GB"/>
        </a:p>
      </dgm:t>
    </dgm:pt>
    <dgm:pt modelId="{884E88D7-3954-3145-9BD6-6A68687222F6}" type="sibTrans" cxnId="{284ECDC8-CB60-4E4D-B50C-49E043BFCC72}">
      <dgm:prSet/>
      <dgm:spPr/>
      <dgm:t>
        <a:bodyPr/>
        <a:lstStyle/>
        <a:p>
          <a:endParaRPr lang="en-GB"/>
        </a:p>
      </dgm:t>
    </dgm:pt>
    <dgm:pt modelId="{4AB69F61-E92D-B24B-83C1-B86AF42E7571}">
      <dgm:prSet phldrT="[Text]"/>
      <dgm:spPr/>
      <dgm:t>
        <a:bodyPr/>
        <a:lstStyle/>
        <a:p>
          <a:r>
            <a:rPr lang="en-GB" dirty="0"/>
            <a:t>Features</a:t>
          </a:r>
        </a:p>
      </dgm:t>
    </dgm:pt>
    <dgm:pt modelId="{B8D7130A-F3F4-3241-ACED-8C1EB1E18A9A}" type="parTrans" cxnId="{56B2E0AD-09E4-FE4D-9D8C-3AC7A2984061}">
      <dgm:prSet/>
      <dgm:spPr/>
      <dgm:t>
        <a:bodyPr/>
        <a:lstStyle/>
        <a:p>
          <a:endParaRPr lang="en-GB"/>
        </a:p>
      </dgm:t>
    </dgm:pt>
    <dgm:pt modelId="{C3D68727-121E-DE47-93AE-30489D1B10E8}" type="sibTrans" cxnId="{56B2E0AD-09E4-FE4D-9D8C-3AC7A2984061}">
      <dgm:prSet/>
      <dgm:spPr/>
      <dgm:t>
        <a:bodyPr/>
        <a:lstStyle/>
        <a:p>
          <a:endParaRPr lang="en-GB"/>
        </a:p>
      </dgm:t>
    </dgm:pt>
    <dgm:pt modelId="{D8179DDE-206E-DC4A-BDC9-6B5CE2321E71}">
      <dgm:prSet phldrT="[Text]"/>
      <dgm:spPr/>
      <dgm:t>
        <a:bodyPr/>
        <a:lstStyle/>
        <a:p>
          <a:r>
            <a:rPr lang="en-GB" dirty="0"/>
            <a:t>Splitter</a:t>
          </a:r>
        </a:p>
      </dgm:t>
    </dgm:pt>
    <dgm:pt modelId="{03054382-0BAC-3043-8FA9-391A77C5148A}" type="parTrans" cxnId="{96DDA018-EB4F-234D-8EFE-64667D1DBC50}">
      <dgm:prSet/>
      <dgm:spPr/>
      <dgm:t>
        <a:bodyPr/>
        <a:lstStyle/>
        <a:p>
          <a:endParaRPr lang="en-GB"/>
        </a:p>
      </dgm:t>
    </dgm:pt>
    <dgm:pt modelId="{C220A494-315B-FB46-B40C-C3CEA5023186}" type="sibTrans" cxnId="{96DDA018-EB4F-234D-8EFE-64667D1DBC50}">
      <dgm:prSet/>
      <dgm:spPr/>
      <dgm:t>
        <a:bodyPr/>
        <a:lstStyle/>
        <a:p>
          <a:endParaRPr lang="en-GB"/>
        </a:p>
      </dgm:t>
    </dgm:pt>
    <dgm:pt modelId="{A011DE33-294A-9641-B95B-719C279442A6}" type="pres">
      <dgm:prSet presAssocID="{5006D56A-C12E-364C-AFED-F6263E587D07}" presName="linear" presStyleCnt="0">
        <dgm:presLayoutVars>
          <dgm:animLvl val="lvl"/>
          <dgm:resizeHandles val="exact"/>
        </dgm:presLayoutVars>
      </dgm:prSet>
      <dgm:spPr/>
    </dgm:pt>
    <dgm:pt modelId="{F4C641BE-B44B-B244-AB8D-08852C6ADE06}" type="pres">
      <dgm:prSet presAssocID="{03890217-3791-8F47-81E8-666036DDF1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2C045D-5B2B-5241-AB21-4C5BC89DA6F4}" type="pres">
      <dgm:prSet presAssocID="{03890217-3791-8F47-81E8-666036DDF10E}" presName="childText" presStyleLbl="revTx" presStyleIdx="0" presStyleCnt="3">
        <dgm:presLayoutVars>
          <dgm:bulletEnabled val="1"/>
        </dgm:presLayoutVars>
      </dgm:prSet>
      <dgm:spPr/>
    </dgm:pt>
    <dgm:pt modelId="{300ED501-4C27-DB4E-96D9-5D14DC84A6E3}" type="pres">
      <dgm:prSet presAssocID="{0AC05FB9-14AA-344D-965B-4005BA4199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F6FB3D-6E6B-7149-96FF-E1535274C249}" type="pres">
      <dgm:prSet presAssocID="{0AC05FB9-14AA-344D-965B-4005BA4199AE}" presName="childText" presStyleLbl="revTx" presStyleIdx="1" presStyleCnt="3">
        <dgm:presLayoutVars>
          <dgm:bulletEnabled val="1"/>
        </dgm:presLayoutVars>
      </dgm:prSet>
      <dgm:spPr/>
    </dgm:pt>
    <dgm:pt modelId="{AA241CC2-A3FA-194A-8AB0-A4596C90402C}" type="pres">
      <dgm:prSet presAssocID="{C2C5EB53-0D65-FA47-AF77-25AD06AB59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C3E5BF-A47B-6F49-B3A4-6D8FECED306A}" type="pres">
      <dgm:prSet presAssocID="{C2C5EB53-0D65-FA47-AF77-25AD06AB59F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A2C0400-ACEA-D747-AD85-8180AA41C0F6}" type="presOf" srcId="{1FF9DE07-DCAD-214E-86A3-A9A9728806B3}" destId="{67F6FB3D-6E6B-7149-96FF-E1535274C249}" srcOrd="0" destOrd="0" presId="urn:microsoft.com/office/officeart/2005/8/layout/vList2"/>
    <dgm:cxn modelId="{4FD0A40F-3A6C-3841-A792-42D270732B98}" type="presOf" srcId="{5846C692-61CF-8040-A172-BD951ABC4190}" destId="{E2C3E5BF-A47B-6F49-B3A4-6D8FECED306A}" srcOrd="0" destOrd="0" presId="urn:microsoft.com/office/officeart/2005/8/layout/vList2"/>
    <dgm:cxn modelId="{F40CDD15-CBBE-3C4F-A07E-7DD5EF8B655C}" srcId="{5006D56A-C12E-364C-AFED-F6263E587D07}" destId="{C2C5EB53-0D65-FA47-AF77-25AD06AB59F5}" srcOrd="2" destOrd="0" parTransId="{FA9BFADA-31B1-8943-8FE9-AFE72AC92D44}" sibTransId="{9A3352D5-7F25-6B44-84DC-AAE678E61C8A}"/>
    <dgm:cxn modelId="{96DDA018-EB4F-234D-8EFE-64667D1DBC50}" srcId="{C2C5EB53-0D65-FA47-AF77-25AD06AB59F5}" destId="{D8179DDE-206E-DC4A-BDC9-6B5CE2321E71}" srcOrd="2" destOrd="0" parTransId="{03054382-0BAC-3043-8FA9-391A77C5148A}" sibTransId="{C220A494-315B-FB46-B40C-C3CEA5023186}"/>
    <dgm:cxn modelId="{5D39032A-2CA9-284F-952E-BC76927C6A8E}" type="presOf" srcId="{C2C5EB53-0D65-FA47-AF77-25AD06AB59F5}" destId="{AA241CC2-A3FA-194A-8AB0-A4596C90402C}" srcOrd="0" destOrd="0" presId="urn:microsoft.com/office/officeart/2005/8/layout/vList2"/>
    <dgm:cxn modelId="{5BC95830-0625-0341-8412-48194DAFB704}" type="presOf" srcId="{5D4CE89E-2D13-1F44-9C89-B2611C4AB3A8}" destId="{67F6FB3D-6E6B-7149-96FF-E1535274C249}" srcOrd="0" destOrd="1" presId="urn:microsoft.com/office/officeart/2005/8/layout/vList2"/>
    <dgm:cxn modelId="{B3A51338-880A-8A4E-B8B2-9096C9FAD234}" type="presOf" srcId="{0AC05FB9-14AA-344D-965B-4005BA4199AE}" destId="{300ED501-4C27-DB4E-96D9-5D14DC84A6E3}" srcOrd="0" destOrd="0" presId="urn:microsoft.com/office/officeart/2005/8/layout/vList2"/>
    <dgm:cxn modelId="{37B7623B-384B-644E-9C53-F476D00039C9}" type="presOf" srcId="{4AB69F61-E92D-B24B-83C1-B86AF42E7571}" destId="{E2C3E5BF-A47B-6F49-B3A4-6D8FECED306A}" srcOrd="0" destOrd="1" presId="urn:microsoft.com/office/officeart/2005/8/layout/vList2"/>
    <dgm:cxn modelId="{7FFE033F-2C31-704D-B6A3-5D2E2B61C3CB}" srcId="{5006D56A-C12E-364C-AFED-F6263E587D07}" destId="{03890217-3791-8F47-81E8-666036DDF10E}" srcOrd="0" destOrd="0" parTransId="{D8CB7690-C6E0-DC49-8DC9-B3C6F055C53F}" sibTransId="{33835E14-06AE-1841-BF14-C1AD29BD90E6}"/>
    <dgm:cxn modelId="{B2A5B049-58F7-9349-8EBB-CD46A109CB56}" type="presOf" srcId="{2F6C08CB-65F4-A647-958C-124E9A27D9A4}" destId="{342C045D-5B2B-5241-AB21-4C5BC89DA6F4}" srcOrd="0" destOrd="1" presId="urn:microsoft.com/office/officeart/2005/8/layout/vList2"/>
    <dgm:cxn modelId="{AD70284B-F7EB-4B42-A02F-92BBFE412B1F}" type="presOf" srcId="{D8179DDE-206E-DC4A-BDC9-6B5CE2321E71}" destId="{E2C3E5BF-A47B-6F49-B3A4-6D8FECED306A}" srcOrd="0" destOrd="2" presId="urn:microsoft.com/office/officeart/2005/8/layout/vList2"/>
    <dgm:cxn modelId="{E4D9D24D-00E9-8041-8852-A20E95C9D841}" type="presOf" srcId="{03890217-3791-8F47-81E8-666036DDF10E}" destId="{F4C641BE-B44B-B244-AB8D-08852C6ADE06}" srcOrd="0" destOrd="0" presId="urn:microsoft.com/office/officeart/2005/8/layout/vList2"/>
    <dgm:cxn modelId="{1809396B-66F8-A447-897B-16063E8306C5}" srcId="{0AC05FB9-14AA-344D-965B-4005BA4199AE}" destId="{5D4CE89E-2D13-1F44-9C89-B2611C4AB3A8}" srcOrd="1" destOrd="0" parTransId="{BB8781B7-615A-644E-A5AD-B0E280F3F1B9}" sibTransId="{F823B279-0259-284E-988E-1D0F882BE673}"/>
    <dgm:cxn modelId="{740B5E7F-66DB-9345-B629-0DDE401DDA32}" type="presOf" srcId="{5006D56A-C12E-364C-AFED-F6263E587D07}" destId="{A011DE33-294A-9641-B95B-719C279442A6}" srcOrd="0" destOrd="0" presId="urn:microsoft.com/office/officeart/2005/8/layout/vList2"/>
    <dgm:cxn modelId="{AF84F89E-3C03-7344-9C74-9E7CF753B323}" type="presOf" srcId="{8F737A25-A2B3-774E-B29F-8A510829E72C}" destId="{342C045D-5B2B-5241-AB21-4C5BC89DA6F4}" srcOrd="0" destOrd="0" presId="urn:microsoft.com/office/officeart/2005/8/layout/vList2"/>
    <dgm:cxn modelId="{56B2E0AD-09E4-FE4D-9D8C-3AC7A2984061}" srcId="{C2C5EB53-0D65-FA47-AF77-25AD06AB59F5}" destId="{4AB69F61-E92D-B24B-83C1-B86AF42E7571}" srcOrd="1" destOrd="0" parTransId="{B8D7130A-F3F4-3241-ACED-8C1EB1E18A9A}" sibTransId="{C3D68727-121E-DE47-93AE-30489D1B10E8}"/>
    <dgm:cxn modelId="{CC43A6BF-C51E-FD4C-A1BC-A0620D50136A}" srcId="{5006D56A-C12E-364C-AFED-F6263E587D07}" destId="{0AC05FB9-14AA-344D-965B-4005BA4199AE}" srcOrd="1" destOrd="0" parTransId="{9D884C7B-DEE3-2340-8147-4C16133AE21A}" sibTransId="{717EA365-5D7C-E84B-8CE2-11FDCE654E6B}"/>
    <dgm:cxn modelId="{A994E6C2-CADF-C246-8D66-74A59539DAD1}" srcId="{0AC05FB9-14AA-344D-965B-4005BA4199AE}" destId="{1FF9DE07-DCAD-214E-86A3-A9A9728806B3}" srcOrd="0" destOrd="0" parTransId="{7928E09B-C76A-054A-9FCE-DC39D40109D8}" sibTransId="{AB8D9C09-EB6D-244B-86F4-EF788382515D}"/>
    <dgm:cxn modelId="{9795FEC2-DEE4-B145-AC52-548FF91DB842}" srcId="{03890217-3791-8F47-81E8-666036DDF10E}" destId="{2F6C08CB-65F4-A647-958C-124E9A27D9A4}" srcOrd="1" destOrd="0" parTransId="{A558CC57-8359-D848-AF1C-CC2460A64599}" sibTransId="{08752BAD-2ED6-C94E-AEAD-CB162CFF9DB0}"/>
    <dgm:cxn modelId="{284ECDC8-CB60-4E4D-B50C-49E043BFCC72}" srcId="{C2C5EB53-0D65-FA47-AF77-25AD06AB59F5}" destId="{5846C692-61CF-8040-A172-BD951ABC4190}" srcOrd="0" destOrd="0" parTransId="{7F509769-7422-FF47-A2BA-B026B2ED16BF}" sibTransId="{884E88D7-3954-3145-9BD6-6A68687222F6}"/>
    <dgm:cxn modelId="{679580F7-E229-8B4D-9280-8A20B2223DE5}" srcId="{03890217-3791-8F47-81E8-666036DDF10E}" destId="{8F737A25-A2B3-774E-B29F-8A510829E72C}" srcOrd="0" destOrd="0" parTransId="{65994DCC-C560-444B-8617-CBD450EEE6D0}" sibTransId="{23B1A532-1695-2041-A908-50AC49CDE3E4}"/>
    <dgm:cxn modelId="{BDF01C9C-07CE-8C45-A231-38EA5E7FC0CA}" type="presParOf" srcId="{A011DE33-294A-9641-B95B-719C279442A6}" destId="{F4C641BE-B44B-B244-AB8D-08852C6ADE06}" srcOrd="0" destOrd="0" presId="urn:microsoft.com/office/officeart/2005/8/layout/vList2"/>
    <dgm:cxn modelId="{0E5FFE31-D517-3E44-9760-1F4EA6A71927}" type="presParOf" srcId="{A011DE33-294A-9641-B95B-719C279442A6}" destId="{342C045D-5B2B-5241-AB21-4C5BC89DA6F4}" srcOrd="1" destOrd="0" presId="urn:microsoft.com/office/officeart/2005/8/layout/vList2"/>
    <dgm:cxn modelId="{C735F0A8-0361-2344-80BC-053B1BE9C25D}" type="presParOf" srcId="{A011DE33-294A-9641-B95B-719C279442A6}" destId="{300ED501-4C27-DB4E-96D9-5D14DC84A6E3}" srcOrd="2" destOrd="0" presId="urn:microsoft.com/office/officeart/2005/8/layout/vList2"/>
    <dgm:cxn modelId="{86E49E19-8A91-7D4B-BBD5-E898C91BA0B0}" type="presParOf" srcId="{A011DE33-294A-9641-B95B-719C279442A6}" destId="{67F6FB3D-6E6B-7149-96FF-E1535274C249}" srcOrd="3" destOrd="0" presId="urn:microsoft.com/office/officeart/2005/8/layout/vList2"/>
    <dgm:cxn modelId="{91718BD6-5550-1447-8A2A-4AEED62D96BE}" type="presParOf" srcId="{A011DE33-294A-9641-B95B-719C279442A6}" destId="{AA241CC2-A3FA-194A-8AB0-A4596C90402C}" srcOrd="4" destOrd="0" presId="urn:microsoft.com/office/officeart/2005/8/layout/vList2"/>
    <dgm:cxn modelId="{B15A474D-390F-0A49-B60B-6D0989CBD618}" type="presParOf" srcId="{A011DE33-294A-9641-B95B-719C279442A6}" destId="{E2C3E5BF-A47B-6F49-B3A4-6D8FECED306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40A-677D-4D3A-9F20-4F6C5CECEB03}">
      <dsp:nvSpPr>
        <dsp:cNvPr id="0" name=""/>
        <dsp:cNvSpPr/>
      </dsp:nvSpPr>
      <dsp:spPr>
        <a:xfrm>
          <a:off x="23704" y="9667"/>
          <a:ext cx="884729" cy="8847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6C9F0-2EE8-464B-B789-8055FD45A7E2}">
      <dsp:nvSpPr>
        <dsp:cNvPr id="0" name=""/>
        <dsp:cNvSpPr/>
      </dsp:nvSpPr>
      <dsp:spPr>
        <a:xfrm>
          <a:off x="209497" y="195460"/>
          <a:ext cx="513143" cy="5131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F55ED-88A5-4F9C-BF59-325D70F542AD}">
      <dsp:nvSpPr>
        <dsp:cNvPr id="0" name=""/>
        <dsp:cNvSpPr/>
      </dsp:nvSpPr>
      <dsp:spPr>
        <a:xfrm>
          <a:off x="1098018" y="9667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Noise reduction &amp; edge preservation (</a:t>
          </a:r>
          <a:r>
            <a:rPr lang="en-US" sz="1900" i="1" kern="1200"/>
            <a:t>bilateral filter</a:t>
          </a:r>
          <a:r>
            <a:rPr lang="en-US" sz="1900" kern="1200"/>
            <a:t>)</a:t>
          </a:r>
        </a:p>
      </dsp:txBody>
      <dsp:txXfrm>
        <a:off x="1098018" y="9667"/>
        <a:ext cx="2085433" cy="884729"/>
      </dsp:txXfrm>
    </dsp:sp>
    <dsp:sp modelId="{91E199DE-1F30-438C-ADBB-62104E21EEC9}">
      <dsp:nvSpPr>
        <dsp:cNvPr id="0" name=""/>
        <dsp:cNvSpPr/>
      </dsp:nvSpPr>
      <dsp:spPr>
        <a:xfrm>
          <a:off x="3546823" y="9667"/>
          <a:ext cx="884729" cy="8847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88D1D-A3D9-490D-98D0-D3F4C2BC9536}">
      <dsp:nvSpPr>
        <dsp:cNvPr id="0" name=""/>
        <dsp:cNvSpPr/>
      </dsp:nvSpPr>
      <dsp:spPr>
        <a:xfrm>
          <a:off x="3732616" y="195460"/>
          <a:ext cx="513143" cy="5131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E7B5F-F8D4-4755-A97A-83048674B6E6}">
      <dsp:nvSpPr>
        <dsp:cNvPr id="0" name=""/>
        <dsp:cNvSpPr/>
      </dsp:nvSpPr>
      <dsp:spPr>
        <a:xfrm>
          <a:off x="4621137" y="9667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Gray scaling </a:t>
          </a:r>
        </a:p>
      </dsp:txBody>
      <dsp:txXfrm>
        <a:off x="4621137" y="9667"/>
        <a:ext cx="2085433" cy="884729"/>
      </dsp:txXfrm>
    </dsp:sp>
    <dsp:sp modelId="{71685891-F398-4AED-9A02-A357F189D498}">
      <dsp:nvSpPr>
        <dsp:cNvPr id="0" name=""/>
        <dsp:cNvSpPr/>
      </dsp:nvSpPr>
      <dsp:spPr>
        <a:xfrm>
          <a:off x="23704" y="1583031"/>
          <a:ext cx="884729" cy="8847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2CD29-BD7E-4B0E-8F0C-33EAE4C49C02}">
      <dsp:nvSpPr>
        <dsp:cNvPr id="0" name=""/>
        <dsp:cNvSpPr/>
      </dsp:nvSpPr>
      <dsp:spPr>
        <a:xfrm>
          <a:off x="209497" y="1768824"/>
          <a:ext cx="513143" cy="5131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D9EA4-9952-43D9-9478-F24F6228C66E}">
      <dsp:nvSpPr>
        <dsp:cNvPr id="0" name=""/>
        <dsp:cNvSpPr/>
      </dsp:nvSpPr>
      <dsp:spPr>
        <a:xfrm>
          <a:off x="1098018" y="1583031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Canny edge detection (binarization)</a:t>
          </a:r>
        </a:p>
      </dsp:txBody>
      <dsp:txXfrm>
        <a:off x="1098018" y="1583031"/>
        <a:ext cx="2085433" cy="884729"/>
      </dsp:txXfrm>
    </dsp:sp>
    <dsp:sp modelId="{84781F4C-20B5-4F2A-9D2E-6F0FBF3F50C6}">
      <dsp:nvSpPr>
        <dsp:cNvPr id="0" name=""/>
        <dsp:cNvSpPr/>
      </dsp:nvSpPr>
      <dsp:spPr>
        <a:xfrm>
          <a:off x="3546823" y="1583031"/>
          <a:ext cx="884729" cy="88472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57271-1B5F-485E-8DC0-4C1946032B19}">
      <dsp:nvSpPr>
        <dsp:cNvPr id="0" name=""/>
        <dsp:cNvSpPr/>
      </dsp:nvSpPr>
      <dsp:spPr>
        <a:xfrm>
          <a:off x="3732616" y="1768824"/>
          <a:ext cx="513143" cy="5131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30AFD-9078-4E20-8F96-92A077C29827}">
      <dsp:nvSpPr>
        <dsp:cNvPr id="0" name=""/>
        <dsp:cNvSpPr/>
      </dsp:nvSpPr>
      <dsp:spPr>
        <a:xfrm>
          <a:off x="4621137" y="1583031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Dilation</a:t>
          </a:r>
        </a:p>
      </dsp:txBody>
      <dsp:txXfrm>
        <a:off x="4621137" y="1583031"/>
        <a:ext cx="2085433" cy="884729"/>
      </dsp:txXfrm>
    </dsp:sp>
    <dsp:sp modelId="{7AE78875-490F-4E42-BDC7-0A3F5BEBEC69}">
      <dsp:nvSpPr>
        <dsp:cNvPr id="0" name=""/>
        <dsp:cNvSpPr/>
      </dsp:nvSpPr>
      <dsp:spPr>
        <a:xfrm>
          <a:off x="23704" y="3156395"/>
          <a:ext cx="884729" cy="88472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73FF9-D8CE-49A5-B35C-7D4D8FD77386}">
      <dsp:nvSpPr>
        <dsp:cNvPr id="0" name=""/>
        <dsp:cNvSpPr/>
      </dsp:nvSpPr>
      <dsp:spPr>
        <a:xfrm>
          <a:off x="209497" y="3342188"/>
          <a:ext cx="513143" cy="5131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0CB65-79D5-4EC8-9125-19163713515B}">
      <dsp:nvSpPr>
        <dsp:cNvPr id="0" name=""/>
        <dsp:cNvSpPr/>
      </dsp:nvSpPr>
      <dsp:spPr>
        <a:xfrm>
          <a:off x="1098018" y="3156395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Sorted by x axis contour detection</a:t>
          </a:r>
        </a:p>
      </dsp:txBody>
      <dsp:txXfrm>
        <a:off x="1098018" y="3156395"/>
        <a:ext cx="2085433" cy="884729"/>
      </dsp:txXfrm>
    </dsp:sp>
    <dsp:sp modelId="{73E5D404-DD78-4CDF-AD86-978179D9F45E}">
      <dsp:nvSpPr>
        <dsp:cNvPr id="0" name=""/>
        <dsp:cNvSpPr/>
      </dsp:nvSpPr>
      <dsp:spPr>
        <a:xfrm>
          <a:off x="3546823" y="3156395"/>
          <a:ext cx="884729" cy="8847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FE906-F42C-49AE-A014-14E737DA029F}">
      <dsp:nvSpPr>
        <dsp:cNvPr id="0" name=""/>
        <dsp:cNvSpPr/>
      </dsp:nvSpPr>
      <dsp:spPr>
        <a:xfrm>
          <a:off x="3732616" y="3342188"/>
          <a:ext cx="513143" cy="5131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8B1BE-CC05-44E1-8312-857EC8BF86B7}">
      <dsp:nvSpPr>
        <dsp:cNvPr id="0" name=""/>
        <dsp:cNvSpPr/>
      </dsp:nvSpPr>
      <dsp:spPr>
        <a:xfrm>
          <a:off x="4621137" y="3156395"/>
          <a:ext cx="2085433" cy="88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Only 12 biggest areas are kept</a:t>
          </a:r>
        </a:p>
      </dsp:txBody>
      <dsp:txXfrm>
        <a:off x="4621137" y="3156395"/>
        <a:ext cx="2085433" cy="884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AD42B-4D75-424A-9955-5CE247D57A65}">
      <dsp:nvSpPr>
        <dsp:cNvPr id="0" name=""/>
        <dsp:cNvSpPr/>
      </dsp:nvSpPr>
      <dsp:spPr>
        <a:xfrm>
          <a:off x="0" y="1215237"/>
          <a:ext cx="7495874" cy="1620316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B492E8-A4D4-C44D-AB5E-A6D927A96570}">
      <dsp:nvSpPr>
        <dsp:cNvPr id="0" name=""/>
        <dsp:cNvSpPr/>
      </dsp:nvSpPr>
      <dsp:spPr>
        <a:xfrm>
          <a:off x="3376" y="0"/>
          <a:ext cx="1623984" cy="162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Inverse binary threshold</a:t>
          </a:r>
          <a:endParaRPr lang="en-ES" sz="1800" kern="1200"/>
        </a:p>
      </dsp:txBody>
      <dsp:txXfrm>
        <a:off x="3376" y="0"/>
        <a:ext cx="1623984" cy="1620316"/>
      </dsp:txXfrm>
    </dsp:sp>
    <dsp:sp modelId="{4A7F4C29-5F7B-D740-BF3C-44CB0D315E28}">
      <dsp:nvSpPr>
        <dsp:cNvPr id="0" name=""/>
        <dsp:cNvSpPr/>
      </dsp:nvSpPr>
      <dsp:spPr>
        <a:xfrm>
          <a:off x="612828" y="1822856"/>
          <a:ext cx="405079" cy="405079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A25B47-D902-9749-94B9-38AD4FDF2A9F}">
      <dsp:nvSpPr>
        <dsp:cNvPr id="0" name=""/>
        <dsp:cNvSpPr/>
      </dsp:nvSpPr>
      <dsp:spPr>
        <a:xfrm>
          <a:off x="1708559" y="2430475"/>
          <a:ext cx="1623984" cy="162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Connected components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en-US" sz="1800" b="0" i="1" kern="1200" smtClean="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en-ES" sz="1800" kern="1200" dirty="0"/>
        </a:p>
      </dsp:txBody>
      <dsp:txXfrm>
        <a:off x="1708559" y="2430475"/>
        <a:ext cx="1623984" cy="1620316"/>
      </dsp:txXfrm>
    </dsp:sp>
    <dsp:sp modelId="{22A2BEAE-0B6D-6E44-AEB7-C3DC2BA76D86}">
      <dsp:nvSpPr>
        <dsp:cNvPr id="0" name=""/>
        <dsp:cNvSpPr/>
      </dsp:nvSpPr>
      <dsp:spPr>
        <a:xfrm>
          <a:off x="2318012" y="1822856"/>
          <a:ext cx="405079" cy="405079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53DDF2-6D58-924C-914B-6C03655CA968}">
      <dsp:nvSpPr>
        <dsp:cNvPr id="0" name=""/>
        <dsp:cNvSpPr/>
      </dsp:nvSpPr>
      <dsp:spPr>
        <a:xfrm>
          <a:off x="3413742" y="0"/>
          <a:ext cx="1623984" cy="162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candidate</a:t>
          </a:r>
          <a:endParaRPr lang="en-ES" sz="1800" kern="1200" dirty="0"/>
        </a:p>
      </dsp:txBody>
      <dsp:txXfrm>
        <a:off x="3413742" y="0"/>
        <a:ext cx="1623984" cy="1620316"/>
      </dsp:txXfrm>
    </dsp:sp>
    <dsp:sp modelId="{2DC35091-2C5E-0B4C-92B5-EF34C45FB3D8}">
      <dsp:nvSpPr>
        <dsp:cNvPr id="0" name=""/>
        <dsp:cNvSpPr/>
      </dsp:nvSpPr>
      <dsp:spPr>
        <a:xfrm>
          <a:off x="4023195" y="1822856"/>
          <a:ext cx="405079" cy="405079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0583CB-8BC5-0648-918C-CC6D4C6E3284}">
      <dsp:nvSpPr>
        <dsp:cNvPr id="0" name=""/>
        <dsp:cNvSpPr/>
      </dsp:nvSpPr>
      <dsp:spPr>
        <a:xfrm>
          <a:off x="5118926" y="2430475"/>
          <a:ext cx="1623984" cy="1620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Resize to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>
                  <a:latin typeface="Cambria Math" panose="02040503050406030204" pitchFamily="18" charset="0"/>
                </a:rPr>
                <m:t>60 × 30</m:t>
              </m:r>
            </m:oMath>
          </a14:m>
          <a:r>
            <a:rPr lang="en-US" sz="1800" kern="1200" dirty="0"/>
            <a:t> pixels</a:t>
          </a:r>
          <a:endParaRPr lang="en-ES" sz="1800" kern="1200" dirty="0"/>
        </a:p>
      </dsp:txBody>
      <dsp:txXfrm>
        <a:off x="5118926" y="2430475"/>
        <a:ext cx="1623984" cy="1620316"/>
      </dsp:txXfrm>
    </dsp:sp>
    <dsp:sp modelId="{942125B9-294A-704A-98F8-AF8761DD07BE}">
      <dsp:nvSpPr>
        <dsp:cNvPr id="0" name=""/>
        <dsp:cNvSpPr/>
      </dsp:nvSpPr>
      <dsp:spPr>
        <a:xfrm>
          <a:off x="5728378" y="1822856"/>
          <a:ext cx="405079" cy="405079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AEEEB-CD10-FC48-9CFA-8C5A5608A90E}">
      <dsp:nvSpPr>
        <dsp:cNvPr id="0" name=""/>
        <dsp:cNvSpPr/>
      </dsp:nvSpPr>
      <dsp:spPr>
        <a:xfrm>
          <a:off x="0" y="15281"/>
          <a:ext cx="475488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S" sz="2400" b="1" kern="1200" dirty="0"/>
            <a:t>SVM, KNN &amp; Decision Tree</a:t>
          </a:r>
          <a:endParaRPr lang="en-ES" sz="2400" kern="1200" dirty="0"/>
        </a:p>
      </dsp:txBody>
      <dsp:txXfrm>
        <a:off x="0" y="15281"/>
        <a:ext cx="4754880" cy="892800"/>
      </dsp:txXfrm>
    </dsp:sp>
    <dsp:sp modelId="{C9478D11-F3C3-9C4D-8481-41727276F5B4}">
      <dsp:nvSpPr>
        <dsp:cNvPr id="0" name=""/>
        <dsp:cNvSpPr/>
      </dsp:nvSpPr>
      <dsp:spPr>
        <a:xfrm>
          <a:off x="0" y="908081"/>
          <a:ext cx="4754880" cy="30634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Fewer samples archive highs accuracies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ES" sz="3100" kern="1200" dirty="0"/>
            <a:t>Using the provided images, a </a:t>
          </a:r>
          <a:r>
            <a:rPr lang="en-ES" sz="3100" b="1" kern="1200" dirty="0"/>
            <a:t>labeled dataset </a:t>
          </a:r>
          <a:r>
            <a:rPr lang="en-ES" sz="3100" kern="1200" dirty="0"/>
            <a:t>is created</a:t>
          </a:r>
          <a:endParaRPr lang="en-GB" sz="3100" kern="1200" dirty="0"/>
        </a:p>
      </dsp:txBody>
      <dsp:txXfrm>
        <a:off x="0" y="908081"/>
        <a:ext cx="4754880" cy="3063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16717-9A3B-6E4D-B3A9-7C9FB5AF990E}">
      <dsp:nvSpPr>
        <dsp:cNvPr id="0" name=""/>
        <dsp:cNvSpPr/>
      </dsp:nvSpPr>
      <dsp:spPr>
        <a:xfrm>
          <a:off x="0" y="221044"/>
          <a:ext cx="4754880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S" sz="2100" b="1" kern="1200" dirty="0"/>
            <a:t>Deep Learning</a:t>
          </a:r>
          <a:endParaRPr lang="en-ES" sz="2100" kern="1200" dirty="0"/>
        </a:p>
      </dsp:txBody>
      <dsp:txXfrm>
        <a:off x="0" y="221044"/>
        <a:ext cx="4754880" cy="604800"/>
      </dsp:txXfrm>
    </dsp:sp>
    <dsp:sp modelId="{B933743A-D147-594D-BCBE-71CAF0E369AD}">
      <dsp:nvSpPr>
        <dsp:cNvPr id="0" name=""/>
        <dsp:cNvSpPr/>
      </dsp:nvSpPr>
      <dsp:spPr>
        <a:xfrm>
          <a:off x="0" y="825844"/>
          <a:ext cx="4754880" cy="29398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ES" sz="2100" kern="1200" dirty="0"/>
            <a:t>Huge ammount of samples are needed for Deep Learning models to classify correctly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ES" sz="2100" kern="1200" dirty="0"/>
            <a:t>We adquired the base font mandated by the European Commision legislation. </a:t>
          </a:r>
          <a:r>
            <a:rPr lang="en-ES" sz="2100" b="1" kern="1200" dirty="0"/>
            <a:t>DIN 1451</a:t>
          </a:r>
          <a:endParaRPr lang="en-GB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ES" sz="2100" kern="1200" dirty="0"/>
            <a:t>This font, along with the labeled dataset, is used to create a new dataset using </a:t>
          </a:r>
          <a:r>
            <a:rPr lang="en-ES" sz="2100" b="1" kern="1200" dirty="0"/>
            <a:t>Data Augmentation</a:t>
          </a:r>
          <a:endParaRPr lang="en-ES" sz="2100" kern="1200" dirty="0"/>
        </a:p>
      </dsp:txBody>
      <dsp:txXfrm>
        <a:off x="0" y="825844"/>
        <a:ext cx="4754880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641BE-B44B-B244-AB8D-08852C6ADE06}">
      <dsp:nvSpPr>
        <dsp:cNvPr id="0" name=""/>
        <dsp:cNvSpPr/>
      </dsp:nvSpPr>
      <dsp:spPr>
        <a:xfrm>
          <a:off x="0" y="25314"/>
          <a:ext cx="5141912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SVC</a:t>
          </a:r>
        </a:p>
      </dsp:txBody>
      <dsp:txXfrm>
        <a:off x="37696" y="63010"/>
        <a:ext cx="5066520" cy="696808"/>
      </dsp:txXfrm>
    </dsp:sp>
    <dsp:sp modelId="{342C045D-5B2B-5241-AB21-4C5BC89DA6F4}">
      <dsp:nvSpPr>
        <dsp:cNvPr id="0" name=""/>
        <dsp:cNvSpPr/>
      </dsp:nvSpPr>
      <dsp:spPr>
        <a:xfrm>
          <a:off x="0" y="797514"/>
          <a:ext cx="5141912" cy="87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Kernel type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C</a:t>
          </a:r>
        </a:p>
      </dsp:txBody>
      <dsp:txXfrm>
        <a:off x="0" y="797514"/>
        <a:ext cx="5141912" cy="870952"/>
      </dsp:txXfrm>
    </dsp:sp>
    <dsp:sp modelId="{300ED501-4C27-DB4E-96D9-5D14DC84A6E3}">
      <dsp:nvSpPr>
        <dsp:cNvPr id="0" name=""/>
        <dsp:cNvSpPr/>
      </dsp:nvSpPr>
      <dsp:spPr>
        <a:xfrm>
          <a:off x="0" y="1668467"/>
          <a:ext cx="5141912" cy="772200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KNN</a:t>
          </a:r>
        </a:p>
      </dsp:txBody>
      <dsp:txXfrm>
        <a:off x="37696" y="1706163"/>
        <a:ext cx="5066520" cy="696808"/>
      </dsp:txXfrm>
    </dsp:sp>
    <dsp:sp modelId="{67F6FB3D-6E6B-7149-96FF-E1535274C249}">
      <dsp:nvSpPr>
        <dsp:cNvPr id="0" name=""/>
        <dsp:cNvSpPr/>
      </dsp:nvSpPr>
      <dsp:spPr>
        <a:xfrm>
          <a:off x="0" y="2440667"/>
          <a:ext cx="5141912" cy="870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Algorithm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Neighbours</a:t>
          </a:r>
        </a:p>
      </dsp:txBody>
      <dsp:txXfrm>
        <a:off x="0" y="2440667"/>
        <a:ext cx="5141912" cy="870952"/>
      </dsp:txXfrm>
    </dsp:sp>
    <dsp:sp modelId="{AA241CC2-A3FA-194A-8AB0-A4596C90402C}">
      <dsp:nvSpPr>
        <dsp:cNvPr id="0" name=""/>
        <dsp:cNvSpPr/>
      </dsp:nvSpPr>
      <dsp:spPr>
        <a:xfrm>
          <a:off x="0" y="3311620"/>
          <a:ext cx="5141912" cy="7722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Decision Tree</a:t>
          </a:r>
        </a:p>
      </dsp:txBody>
      <dsp:txXfrm>
        <a:off x="37696" y="3349316"/>
        <a:ext cx="5066520" cy="696808"/>
      </dsp:txXfrm>
    </dsp:sp>
    <dsp:sp modelId="{E2C3E5BF-A47B-6F49-B3A4-6D8FECED306A}">
      <dsp:nvSpPr>
        <dsp:cNvPr id="0" name=""/>
        <dsp:cNvSpPr/>
      </dsp:nvSpPr>
      <dsp:spPr>
        <a:xfrm>
          <a:off x="0" y="4083820"/>
          <a:ext cx="5141912" cy="129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Criterion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Features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/>
            <a:t>Splitter</a:t>
          </a:r>
        </a:p>
      </dsp:txBody>
      <dsp:txXfrm>
        <a:off x="0" y="4083820"/>
        <a:ext cx="5141912" cy="1297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9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7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CD0C193-4974-4A1F-9C63-07D595E30D66}" type="datetime1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0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7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10/26/21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6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8D24A4-5FEC-4062-8995-EB21925B3B40}" type="datetime1">
              <a:rPr lang="en-US" smtClean="0"/>
              <a:t>10/26/21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97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microsoft.com/office/2007/relationships/hdphoto" Target="../media/hdphoto3.wdp"/><Relationship Id="rId7" Type="http://schemas.openxmlformats.org/officeDocument/2006/relationships/diagramLayout" Target="../diagrams/layout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:300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6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22.png"/><Relationship Id="rId10" Type="http://schemas.microsoft.com/office/2007/relationships/diagramDrawing" Target="../diagrams/drawing2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C877A-D8BD-EE47-9167-F1DFFA27E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42975"/>
            <a:ext cx="9966960" cy="3525056"/>
          </a:xfrm>
        </p:spPr>
        <p:txBody>
          <a:bodyPr anchor="b">
            <a:normAutofit/>
          </a:bodyPr>
          <a:lstStyle/>
          <a:p>
            <a:pPr algn="ctr"/>
            <a:r>
              <a:rPr lang="en-ES" dirty="0">
                <a:solidFill>
                  <a:srgbClr val="FFFFFF"/>
                </a:solidFill>
              </a:rPr>
              <a:t>Plate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D10C2-E153-3C4E-9686-973C2999C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49148"/>
            <a:ext cx="9948672" cy="1486158"/>
          </a:xfrm>
        </p:spPr>
        <p:txBody>
          <a:bodyPr>
            <a:normAutofit/>
          </a:bodyPr>
          <a:lstStyle/>
          <a:p>
            <a:pPr algn="ctr"/>
            <a:r>
              <a:rPr lang="en-ES">
                <a:solidFill>
                  <a:srgbClr val="FFFFFF">
                    <a:alpha val="60000"/>
                  </a:srgbClr>
                </a:solidFill>
              </a:rPr>
              <a:t>Pol Gràcia, Daniel Navarro &amp; Miguel Esteban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58589"/>
            <a:ext cx="9144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92C47721-9283-8849-8FD3-7BE05424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ES" sz="3000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FBF34E-8107-884F-B8D9-678675EFB1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918439"/>
              </p:ext>
            </p:extLst>
          </p:nvPr>
        </p:nvGraphicFramePr>
        <p:xfrm>
          <a:off x="6081713" y="725487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625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7EDE-FCFB-1449-B61C-B430D468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2624328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ES" sz="4800" dirty="0"/>
              <a:t>Deep Learning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DC37EEA-F64A-124B-8D73-94E1B3349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86" y="439517"/>
            <a:ext cx="5602210" cy="5978965"/>
          </a:xfrm>
          <a:prstGeom prst="rect">
            <a:avLst/>
          </a:prstGeom>
        </p:spPr>
      </p:pic>
      <p:grpSp>
        <p:nvGrpSpPr>
          <p:cNvPr id="38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7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BA42-B1A3-AA45-9896-0C995D4F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 comparation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E51A-1DAA-F44E-A306-701CEE3CC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SVC, KNN, Decision Tree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147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193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195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197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199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5" name="Oval 200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6" name="Oval 201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7" name="Rectangle 203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8" name="Rectangle 205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37605C-B2A3-1848-A393-FE8761BA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4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Decision Tree &amp; KNN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2698B74-4D92-C549-8E4B-EE6F32F31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89" y="855856"/>
            <a:ext cx="5841781" cy="2820909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8E75E02E-5D57-8C4A-9097-2510D3824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985" y="918824"/>
            <a:ext cx="5881179" cy="2694972"/>
          </a:xfrm>
          <a:prstGeom prst="rect">
            <a:avLst/>
          </a:prstGeom>
        </p:spPr>
      </p:pic>
      <p:grpSp>
        <p:nvGrpSpPr>
          <p:cNvPr id="239" name="Group 207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A97D5CCB-4CBF-304D-9B22-7DA772E7B0C5}"/>
              </a:ext>
            </a:extLst>
          </p:cNvPr>
          <p:cNvSpPr txBox="1"/>
          <p:nvPr/>
        </p:nvSpPr>
        <p:spPr>
          <a:xfrm>
            <a:off x="335260" y="3613818"/>
            <a:ext cx="2598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/>
              <a:t>Dataset accuracy: 0.97256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1A9F13E-83B8-7F4B-AFD3-86DF81B56D31}"/>
              </a:ext>
            </a:extLst>
          </p:cNvPr>
          <p:cNvSpPr txBox="1"/>
          <p:nvPr/>
        </p:nvSpPr>
        <p:spPr>
          <a:xfrm>
            <a:off x="6762615" y="3613818"/>
            <a:ext cx="2598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/>
              <a:t>Dataset accuracy: 0.50623</a:t>
            </a:r>
          </a:p>
        </p:txBody>
      </p:sp>
    </p:spTree>
    <p:extLst>
      <p:ext uri="{BB962C8B-B14F-4D97-AF65-F5344CB8AC3E}">
        <p14:creationId xmlns:p14="http://schemas.microsoft.com/office/powerpoint/2010/main" val="15223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193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195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197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199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5" name="Oval 200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6" name="Oval 201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7" name="Rectangle 203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8" name="Rectangle 205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37605C-B2A3-1848-A393-FE8761BA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4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SVC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8E75E02E-5D57-8C4A-9097-2510D3824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5177" y="918824"/>
            <a:ext cx="5901647" cy="2694972"/>
          </a:xfrm>
          <a:prstGeom prst="rect">
            <a:avLst/>
          </a:prstGeom>
        </p:spPr>
      </p:pic>
      <p:grpSp>
        <p:nvGrpSpPr>
          <p:cNvPr id="239" name="Group 207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BC000E-70C5-CD4A-8E98-AEA01FE1BD2D}"/>
              </a:ext>
            </a:extLst>
          </p:cNvPr>
          <p:cNvSpPr txBox="1"/>
          <p:nvPr/>
        </p:nvSpPr>
        <p:spPr>
          <a:xfrm>
            <a:off x="5414768" y="3613796"/>
            <a:ext cx="25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/>
              <a:t>Dataset accuracy: 0.9750</a:t>
            </a:r>
          </a:p>
        </p:txBody>
      </p:sp>
    </p:spTree>
    <p:extLst>
      <p:ext uri="{BB962C8B-B14F-4D97-AF65-F5344CB8AC3E}">
        <p14:creationId xmlns:p14="http://schemas.microsoft.com/office/powerpoint/2010/main" val="31945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8F8E-7459-8B43-A658-1A43C998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ANOVA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F701C96-6F07-BE44-858B-2960840768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9364279"/>
                  </p:ext>
                </p:extLst>
              </p:nvPr>
            </p:nvGraphicFramePr>
            <p:xfrm>
              <a:off x="854102" y="1791547"/>
              <a:ext cx="6711948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77987">
                      <a:extLst>
                        <a:ext uri="{9D8B030D-6E8A-4147-A177-3AD203B41FA5}">
                          <a16:colId xmlns:a16="http://schemas.microsoft.com/office/drawing/2014/main" val="317550742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2208534355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2162302885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426268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Models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SVC – 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SVC – KNN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DT – KNN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1533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r>
                            <a:rPr lang="en-ES" dirty="0"/>
                            <a:t>-value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i="0" dirty="0" smtClean="0"/>
                                  <m:t>1.62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−13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E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i="0" smtClean="0"/>
                                  <m:t>3.93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E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ES" smtClean="0"/>
                                  <m:t>0.0256</m:t>
                                </m:r>
                              </m:oMath>
                            </m:oMathPara>
                          </a14:m>
                          <a:endParaRPr lang="en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36594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F701C96-6F07-BE44-858B-2960840768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9364279"/>
                  </p:ext>
                </p:extLst>
              </p:nvPr>
            </p:nvGraphicFramePr>
            <p:xfrm>
              <a:off x="854102" y="1791547"/>
              <a:ext cx="6711948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77987">
                      <a:extLst>
                        <a:ext uri="{9D8B030D-6E8A-4147-A177-3AD203B41FA5}">
                          <a16:colId xmlns:a16="http://schemas.microsoft.com/office/drawing/2014/main" val="317550742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2208534355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2162302885"/>
                        </a:ext>
                      </a:extLst>
                    </a:gridCol>
                    <a:gridCol w="1677987">
                      <a:extLst>
                        <a:ext uri="{9D8B030D-6E8A-4147-A177-3AD203B41FA5}">
                          <a16:colId xmlns:a16="http://schemas.microsoft.com/office/drawing/2014/main" val="426268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Models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SVC – 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SVC – KNN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ES" dirty="0"/>
                            <a:t>DT – KNN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1533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r>
                            <a:rPr lang="en-ES" dirty="0"/>
                            <a:t>-value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10345" r="-20075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515" t="-110345" r="-10227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1515" t="-110345" r="-227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36594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45CEF-25E6-854F-8469-903ACB8E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ES" dirty="0"/>
              <a:t>As can be seen on the table, all models are different. Subsequently we select SVC as it has the higher mean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A9BE58-04D6-1445-AE11-DFF7B78E1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48668"/>
              </p:ext>
            </p:extLst>
          </p:nvPr>
        </p:nvGraphicFramePr>
        <p:xfrm>
          <a:off x="854102" y="4324774"/>
          <a:ext cx="6711948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7987">
                  <a:extLst>
                    <a:ext uri="{9D8B030D-6E8A-4147-A177-3AD203B41FA5}">
                      <a16:colId xmlns:a16="http://schemas.microsoft.com/office/drawing/2014/main" val="3693951254"/>
                    </a:ext>
                  </a:extLst>
                </a:gridCol>
                <a:gridCol w="1677987">
                  <a:extLst>
                    <a:ext uri="{9D8B030D-6E8A-4147-A177-3AD203B41FA5}">
                      <a16:colId xmlns:a16="http://schemas.microsoft.com/office/drawing/2014/main" val="2273002389"/>
                    </a:ext>
                  </a:extLst>
                </a:gridCol>
                <a:gridCol w="1677987">
                  <a:extLst>
                    <a:ext uri="{9D8B030D-6E8A-4147-A177-3AD203B41FA5}">
                      <a16:colId xmlns:a16="http://schemas.microsoft.com/office/drawing/2014/main" val="3463648786"/>
                    </a:ext>
                  </a:extLst>
                </a:gridCol>
                <a:gridCol w="1677987">
                  <a:extLst>
                    <a:ext uri="{9D8B030D-6E8A-4147-A177-3AD203B41FA5}">
                      <a16:colId xmlns:a16="http://schemas.microsoft.com/office/drawing/2014/main" val="330618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SVC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6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1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0.9750</a:t>
                      </a:r>
                      <a:endParaRPr lang="en-E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800" dirty="0"/>
                        <a:t>0.50623</a:t>
                      </a:r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1800" dirty="0"/>
                        <a:t>0.97256</a:t>
                      </a:r>
                      <a:endParaRPr lang="en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2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8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3" name="Rectangle 18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Rectangle 20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22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E769F-E908-9F4B-BF1E-AE5E9A4D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Demo</a:t>
            </a:r>
          </a:p>
        </p:txBody>
      </p:sp>
      <p:sp>
        <p:nvSpPr>
          <p:cNvPr id="86" name="Rectangle 24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26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8" name="Graphic 5" descr="Play">
            <a:hlinkClick r:id="rId6"/>
            <a:extLst>
              <a:ext uri="{FF2B5EF4-FFF2-40B4-BE49-F238E27FC236}">
                <a16:creationId xmlns:a16="http://schemas.microsoft.com/office/drawing/2014/main" id="{AC938072-4A37-4443-A5E0-2B76D895E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7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7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6" name="Oval 7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8" name="Oval 7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0" name="Rectangle 76">
            <a:extLst>
              <a:ext uri="{FF2B5EF4-FFF2-40B4-BE49-F238E27FC236}">
                <a16:creationId xmlns:a16="http://schemas.microsoft.com/office/drawing/2014/main" id="{AA184731-2495-4C5E-84D7-045E260A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id="{1BDA4DC5-9C94-4C6C-A12F-2E0C8D69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B0A21-726C-F44F-8B0C-B3D44C5F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27" y="4606420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Plate locator</a:t>
            </a:r>
          </a:p>
        </p:txBody>
      </p:sp>
      <p:pic>
        <p:nvPicPr>
          <p:cNvPr id="7" name="Picture 6" descr="A collage of a car&#10;&#10;Description automatically generated with low confidence">
            <a:extLst>
              <a:ext uri="{FF2B5EF4-FFF2-40B4-BE49-F238E27FC236}">
                <a16:creationId xmlns:a16="http://schemas.microsoft.com/office/drawing/2014/main" id="{4CD3ED04-D7F3-C343-B1B4-69AD1C0B91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087"/>
          <a:stretch/>
        </p:blipFill>
        <p:spPr>
          <a:xfrm>
            <a:off x="635457" y="640080"/>
            <a:ext cx="10916463" cy="3316489"/>
          </a:xfrm>
          <a:prstGeom prst="rect">
            <a:avLst/>
          </a:prstGeom>
        </p:spPr>
      </p:pic>
      <p:grpSp>
        <p:nvGrpSpPr>
          <p:cNvPr id="88" name="Group 80">
            <a:extLst>
              <a:ext uri="{FF2B5EF4-FFF2-40B4-BE49-F238E27FC236}">
                <a16:creationId xmlns:a16="http://schemas.microsoft.com/office/drawing/2014/main" id="{CB1E5C71-0EB0-4D54-8D8A-3F99A16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89" name="Oval 81">
              <a:extLst>
                <a:ext uri="{FF2B5EF4-FFF2-40B4-BE49-F238E27FC236}">
                  <a16:creationId xmlns:a16="http://schemas.microsoft.com/office/drawing/2014/main" id="{6147C6D7-07CB-4821-9F9F-6D0374810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0" name="Oval 82">
              <a:extLst>
                <a:ext uri="{FF2B5EF4-FFF2-40B4-BE49-F238E27FC236}">
                  <a16:creationId xmlns:a16="http://schemas.microsoft.com/office/drawing/2014/main" id="{64748738-A09C-4DCD-A808-FA8B235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68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107">
            <a:extLst>
              <a:ext uri="{FF2B5EF4-FFF2-40B4-BE49-F238E27FC236}">
                <a16:creationId xmlns:a16="http://schemas.microsoft.com/office/drawing/2014/main" id="{89654513-256A-475D-BCC5-25FBFEA8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D31608D-613C-481F-8421-AE54685ED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5A41C1-008A-427C-8217-B8236D74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9B5F2C70-CC78-DE4F-B8A0-A8869F4112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r="1" b="25789"/>
          <a:stretch/>
        </p:blipFill>
        <p:spPr>
          <a:xfrm>
            <a:off x="0" y="2339627"/>
            <a:ext cx="4475150" cy="2178754"/>
          </a:xfrm>
          <a:prstGeom prst="rect">
            <a:avLst/>
          </a:prstGeom>
        </p:spPr>
      </p:pic>
      <p:sp>
        <p:nvSpPr>
          <p:cNvPr id="248" name="Rectangle 111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871FE-B98A-2D47-9DD4-CC922697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approach</a:t>
            </a:r>
          </a:p>
        </p:txBody>
      </p:sp>
      <p:pic>
        <p:nvPicPr>
          <p:cNvPr id="38" name="Picture 37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98056516-26CF-454C-ADA6-BC58D41C94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-1" b="-1"/>
          <a:stretch/>
        </p:blipFill>
        <p:spPr>
          <a:xfrm>
            <a:off x="0" y="4679254"/>
            <a:ext cx="4475150" cy="2178745"/>
          </a:xfrm>
          <a:prstGeom prst="rect">
            <a:avLst/>
          </a:prstGeom>
        </p:spPr>
      </p:pic>
      <p:pic>
        <p:nvPicPr>
          <p:cNvPr id="13" name="Picture 12" descr="The front of a car&#10;&#10;Description automatically generated with medium confidence">
            <a:extLst>
              <a:ext uri="{FF2B5EF4-FFF2-40B4-BE49-F238E27FC236}">
                <a16:creationId xmlns:a16="http://schemas.microsoft.com/office/drawing/2014/main" id="{A029A725-2233-3347-A786-096C803219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5" r="1" b="27656"/>
          <a:stretch/>
        </p:blipFill>
        <p:spPr>
          <a:xfrm>
            <a:off x="0" y="0"/>
            <a:ext cx="4475150" cy="2178754"/>
          </a:xfrm>
          <a:prstGeom prst="rect">
            <a:avLst/>
          </a:prstGeom>
        </p:spPr>
      </p:pic>
      <p:grpSp>
        <p:nvGrpSpPr>
          <p:cNvPr id="249" name="Group 113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0" name="Oval 115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31" name="Content Placeholder 5">
            <a:extLst>
              <a:ext uri="{FF2B5EF4-FFF2-40B4-BE49-F238E27FC236}">
                <a16:creationId xmlns:a16="http://schemas.microsoft.com/office/drawing/2014/main" id="{62187977-3D73-4174-AE25-31E717F2B6C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8926962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82276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8" name="Group 3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40" name="Rectangle 38">
            <a:extLst>
              <a:ext uri="{FF2B5EF4-FFF2-40B4-BE49-F238E27FC236}">
                <a16:creationId xmlns:a16="http://schemas.microsoft.com/office/drawing/2014/main" id="{AA184731-2495-4C5E-84D7-045E260A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1BDA4DC5-9C94-4C6C-A12F-2E0C8D69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B2EE2-0BB5-CC40-8DCA-AAC87638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27" y="4827518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Number detection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121E869-B6CC-974F-AC43-71FC7FC862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1" r="-1" b="12622"/>
          <a:stretch/>
        </p:blipFill>
        <p:spPr>
          <a:xfrm>
            <a:off x="635457" y="640080"/>
            <a:ext cx="10916463" cy="3316489"/>
          </a:xfrm>
          <a:prstGeom prst="rect">
            <a:avLst/>
          </a:prstGeom>
        </p:spPr>
      </p:pic>
      <p:grpSp>
        <p:nvGrpSpPr>
          <p:cNvPr id="46" name="Group 42">
            <a:extLst>
              <a:ext uri="{FF2B5EF4-FFF2-40B4-BE49-F238E27FC236}">
                <a16:creationId xmlns:a16="http://schemas.microsoft.com/office/drawing/2014/main" id="{CB1E5C71-0EB0-4D54-8D8A-3F99A16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147C6D7-07CB-4821-9F9F-6D0374810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4">
              <a:extLst>
                <a:ext uri="{FF2B5EF4-FFF2-40B4-BE49-F238E27FC236}">
                  <a16:creationId xmlns:a16="http://schemas.microsoft.com/office/drawing/2014/main" id="{64748738-A09C-4DCD-A808-FA8B235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99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3" name="Oval 100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6" name="Oval 101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E90A7A-4167-B840-A8CD-BB5F3E46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approach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35EBBC4-8393-9B4D-94DF-3A450C9CF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27" y="4115427"/>
            <a:ext cx="3112997" cy="1369717"/>
          </a:xfrm>
          <a:prstGeom prst="rect">
            <a:avLst/>
          </a:prstGeom>
        </p:spPr>
      </p:pic>
      <p:pic>
        <p:nvPicPr>
          <p:cNvPr id="10" name="Content Placeholder 9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B7152834-BE39-834E-9EAD-698726410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27" y="1372855"/>
            <a:ext cx="3112997" cy="1369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Content Placeholder 52">
                <a:extLst>
                  <a:ext uri="{FF2B5EF4-FFF2-40B4-BE49-F238E27FC236}">
                    <a16:creationId xmlns:a16="http://schemas.microsoft.com/office/drawing/2014/main" id="{6DC29952-E506-5A41-917B-070B8DDA4E9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43186601"/>
                  </p:ext>
                </p:extLst>
              </p:nvPr>
            </p:nvGraphicFramePr>
            <p:xfrm>
              <a:off x="634000" y="2121408"/>
              <a:ext cx="7495874" cy="40507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3" name="Content Placeholder 52">
                <a:extLst>
                  <a:ext uri="{FF2B5EF4-FFF2-40B4-BE49-F238E27FC236}">
                    <a16:creationId xmlns:a16="http://schemas.microsoft.com/office/drawing/2014/main" id="{6DC29952-E506-5A41-917B-070B8DDA4E98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43186601"/>
                  </p:ext>
                </p:extLst>
              </p:nvPr>
            </p:nvGraphicFramePr>
            <p:xfrm>
              <a:off x="634000" y="2121408"/>
              <a:ext cx="7495874" cy="40507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731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19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" name="Rectangle 19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" name="Rectangle 19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6" name="Group 19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7" name="Oval 19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78" name="Oval 20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79" name="Rectangle 202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0" name="Rectangle 204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Text&#10;&#10;Description automatically generated">
            <a:extLst>
              <a:ext uri="{FF2B5EF4-FFF2-40B4-BE49-F238E27FC236}">
                <a16:creationId xmlns:a16="http://schemas.microsoft.com/office/drawing/2014/main" id="{AADFFABC-1EC9-334E-9226-1CF368A00F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r="2041" b="-2"/>
          <a:stretch/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281" name="Rectangle 206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B1FE6-45E1-A046-A565-2CFE4587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Training approaches</a:t>
            </a:r>
          </a:p>
        </p:txBody>
      </p:sp>
      <p:sp>
        <p:nvSpPr>
          <p:cNvPr id="282" name="Rectangle 208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3" name="Group 210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34B68-6398-7A49-B6AE-C5440AEF8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8490" y="4790198"/>
            <a:ext cx="6080030" cy="6870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Labeled images</a:t>
            </a:r>
          </a:p>
          <a:p>
            <a:r>
              <a:rPr lang="en-US" sz="1600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4170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70680A5-29F7-D04D-81C1-7D6D4262D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985785"/>
              </p:ext>
            </p:extLst>
          </p:nvPr>
        </p:nvGraphicFramePr>
        <p:xfrm>
          <a:off x="1072897" y="2093976"/>
          <a:ext cx="4754880" cy="398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5F2B771-9C71-A440-9F9D-FEE6D7505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317564"/>
              </p:ext>
            </p:extLst>
          </p:nvPr>
        </p:nvGraphicFramePr>
        <p:xfrm>
          <a:off x="6364224" y="2048255"/>
          <a:ext cx="4754880" cy="398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9E205CB-C92F-1D4B-BAB1-68A59CDA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39974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20610816-CBD3-7A46-AE9C-73E921E65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6771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5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Rectangle 67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69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5" name="Group 71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16" name="Rectangle 75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C606-3259-F240-8BEA-1E35ED85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Model parameters</a:t>
            </a:r>
          </a:p>
        </p:txBody>
      </p:sp>
      <p:sp>
        <p:nvSpPr>
          <p:cNvPr id="117" name="Rectangle 77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79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D0D1-E4D7-194C-833E-CE67822A2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1947" y="1678210"/>
            <a:ext cx="2989007" cy="3443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SVC</a:t>
            </a:r>
          </a:p>
          <a:p>
            <a:r>
              <a:rPr lang="en-US" dirty="0">
                <a:solidFill>
                  <a:srgbClr val="000000"/>
                </a:solidFill>
              </a:rPr>
              <a:t>KNN,</a:t>
            </a:r>
          </a:p>
          <a:p>
            <a:r>
              <a:rPr lang="en-US" dirty="0">
                <a:solidFill>
                  <a:srgbClr val="000000"/>
                </a:solidFill>
              </a:rPr>
              <a:t>Decision Tree</a:t>
            </a:r>
          </a:p>
        </p:txBody>
      </p:sp>
      <p:sp>
        <p:nvSpPr>
          <p:cNvPr id="119" name="Rectangle 81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83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121" name="Oval 84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2" name="Oval 85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{7DE3C289-2FA4-5A4B-921F-B7C8F1C1EB37}tf10001070_mac</Template>
  <TotalTime>582</TotalTime>
  <Words>245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Plate Detection</vt:lpstr>
      <vt:lpstr>Plate locator</vt:lpstr>
      <vt:lpstr>Our approach</vt:lpstr>
      <vt:lpstr>Number detection</vt:lpstr>
      <vt:lpstr>Our approach</vt:lpstr>
      <vt:lpstr>Training approaches</vt:lpstr>
      <vt:lpstr>DataSets</vt:lpstr>
      <vt:lpstr>PowerPoint Presentation</vt:lpstr>
      <vt:lpstr>Model parameters</vt:lpstr>
      <vt:lpstr>Machine Learning</vt:lpstr>
      <vt:lpstr>Deep Learning</vt:lpstr>
      <vt:lpstr>Model comparation</vt:lpstr>
      <vt:lpstr>Decision Tree &amp; KNN</vt:lpstr>
      <vt:lpstr>SVC</vt:lpstr>
      <vt:lpstr>ANOVA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PSIV – Plate Detection</dc:title>
  <dc:creator>Miguel Esteban Fernández</dc:creator>
  <cp:lastModifiedBy>Miguel Esteban Fernández</cp:lastModifiedBy>
  <cp:revision>3</cp:revision>
  <dcterms:created xsi:type="dcterms:W3CDTF">2021-10-18T14:12:00Z</dcterms:created>
  <dcterms:modified xsi:type="dcterms:W3CDTF">2021-10-26T00:26:45Z</dcterms:modified>
</cp:coreProperties>
</file>